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21383625" cy="30275213"/>
  <p:notesSz cx="7104063" cy="10234613"/>
  <p:defaultTextStyle>
    <a:defPPr>
      <a:defRPr lang="ru-RU"/>
    </a:defPPr>
    <a:lvl1pPr marL="0" algn="l" defTabSz="2479578" rtl="0" eaLnBrk="1" latinLnBrk="0" hangingPunct="1">
      <a:defRPr sz="4881" kern="1200">
        <a:solidFill>
          <a:schemeClr val="tx1"/>
        </a:solidFill>
        <a:latin typeface="+mn-lt"/>
        <a:ea typeface="+mn-ea"/>
        <a:cs typeface="+mn-cs"/>
      </a:defRPr>
    </a:lvl1pPr>
    <a:lvl2pPr marL="1239789" algn="l" defTabSz="2479578" rtl="0" eaLnBrk="1" latinLnBrk="0" hangingPunct="1">
      <a:defRPr sz="4881" kern="1200">
        <a:solidFill>
          <a:schemeClr val="tx1"/>
        </a:solidFill>
        <a:latin typeface="+mn-lt"/>
        <a:ea typeface="+mn-ea"/>
        <a:cs typeface="+mn-cs"/>
      </a:defRPr>
    </a:lvl2pPr>
    <a:lvl3pPr marL="2479578" algn="l" defTabSz="2479578" rtl="0" eaLnBrk="1" latinLnBrk="0" hangingPunct="1">
      <a:defRPr sz="4881" kern="1200">
        <a:solidFill>
          <a:schemeClr val="tx1"/>
        </a:solidFill>
        <a:latin typeface="+mn-lt"/>
        <a:ea typeface="+mn-ea"/>
        <a:cs typeface="+mn-cs"/>
      </a:defRPr>
    </a:lvl3pPr>
    <a:lvl4pPr marL="3719368" algn="l" defTabSz="2479578" rtl="0" eaLnBrk="1" latinLnBrk="0" hangingPunct="1">
      <a:defRPr sz="4881" kern="1200">
        <a:solidFill>
          <a:schemeClr val="tx1"/>
        </a:solidFill>
        <a:latin typeface="+mn-lt"/>
        <a:ea typeface="+mn-ea"/>
        <a:cs typeface="+mn-cs"/>
      </a:defRPr>
    </a:lvl4pPr>
    <a:lvl5pPr marL="4959157" algn="l" defTabSz="2479578" rtl="0" eaLnBrk="1" latinLnBrk="0" hangingPunct="1">
      <a:defRPr sz="4881" kern="1200">
        <a:solidFill>
          <a:schemeClr val="tx1"/>
        </a:solidFill>
        <a:latin typeface="+mn-lt"/>
        <a:ea typeface="+mn-ea"/>
        <a:cs typeface="+mn-cs"/>
      </a:defRPr>
    </a:lvl5pPr>
    <a:lvl6pPr marL="6198946" algn="l" defTabSz="2479578" rtl="0" eaLnBrk="1" latinLnBrk="0" hangingPunct="1">
      <a:defRPr sz="4881" kern="1200">
        <a:solidFill>
          <a:schemeClr val="tx1"/>
        </a:solidFill>
        <a:latin typeface="+mn-lt"/>
        <a:ea typeface="+mn-ea"/>
        <a:cs typeface="+mn-cs"/>
      </a:defRPr>
    </a:lvl6pPr>
    <a:lvl7pPr marL="7438735" algn="l" defTabSz="2479578" rtl="0" eaLnBrk="1" latinLnBrk="0" hangingPunct="1">
      <a:defRPr sz="4881" kern="1200">
        <a:solidFill>
          <a:schemeClr val="tx1"/>
        </a:solidFill>
        <a:latin typeface="+mn-lt"/>
        <a:ea typeface="+mn-ea"/>
        <a:cs typeface="+mn-cs"/>
      </a:defRPr>
    </a:lvl7pPr>
    <a:lvl8pPr marL="8678525" algn="l" defTabSz="2479578" rtl="0" eaLnBrk="1" latinLnBrk="0" hangingPunct="1">
      <a:defRPr sz="4881" kern="1200">
        <a:solidFill>
          <a:schemeClr val="tx1"/>
        </a:solidFill>
        <a:latin typeface="+mn-lt"/>
        <a:ea typeface="+mn-ea"/>
        <a:cs typeface="+mn-cs"/>
      </a:defRPr>
    </a:lvl8pPr>
    <a:lvl9pPr marL="9918314" algn="l" defTabSz="2479578" rtl="0" eaLnBrk="1" latinLnBrk="0" hangingPunct="1">
      <a:defRPr sz="488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81C0"/>
    <a:srgbClr val="2E74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4023" autoAdjust="0"/>
    <p:restoredTop sz="94660"/>
  </p:normalViewPr>
  <p:slideViewPr>
    <p:cSldViewPr snapToGrid="0">
      <p:cViewPr>
        <p:scale>
          <a:sx n="50" d="100"/>
          <a:sy n="50" d="100"/>
        </p:scale>
        <p:origin x="1002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C:\Users\elancev\YandexDisk\&#1059;&#1095;&#1077;&#1073;&#1072;\WC-Co\&#1055;&#1088;&#1072;&#1082;&#1090;&#1080;&#1082;&#1072;\&#1053;&#1048;&#1056;%202%20&#1075;&#1086;&#1076;%20&#1072;&#1089;&#1087;&#1080;&#1088;&#1072;&#1085;&#1090;&#1091;&#1088;&#1099;%202019-2020\20.5%20WC-Co%20&#1056;&#1053;&#1060;\&#1056;&#1077;&#1079;&#1091;&#1083;&#1100;&#1090;&#1072;&#1090;&#1099;\&#1054;&#1073;&#1097;&#1080;&#1081;%20&#1092;&#1072;&#1081;&#1083;%20&#1075;&#1088;&#1072;&#1092;&#1080;&#1082;&#1086;&#1074;%20&#1089;&#1087;&#1077;&#1082;&#1072;&#1085;&#1080;&#1103;%20&#1089;%20&#1101;&#1085;&#1077;&#1088;&#1075;&#1080;&#1103;&#1084;&#1080;%20&#1072;&#1082;&#1090;&#1080;&#1074;&#1072;&#1094;&#1080;&#1080;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file:///C:\Users\elancev\YandexDisk\&#1059;&#1095;&#1077;&#1073;&#1072;\WC-Co\&#1055;&#1088;&#1072;&#1082;&#1090;&#1080;&#1082;&#1072;\&#1053;&#1048;&#1056;%202%20&#1075;&#1086;&#1076;%20&#1072;&#1089;&#1087;&#1080;&#1088;&#1072;&#1085;&#1090;&#1091;&#1088;&#1099;%202019-2020\20.5%20WC-Co%20&#1056;&#1053;&#1060;\&#1056;&#1077;&#1079;&#1091;&#1083;&#1100;&#1090;&#1072;&#1090;&#1099;\&#1054;&#1073;&#1097;&#1080;&#1081;%20&#1092;&#1072;&#1081;&#1083;%20&#1075;&#1088;&#1072;&#1092;&#1080;&#1082;&#1086;&#1074;%20&#1089;&#1087;&#1077;&#1082;&#1072;&#1085;&#1080;&#1103;%20&#1089;%20&#1101;&#1085;&#1077;&#1088;&#1075;&#1080;&#1103;&#1084;&#1080;%20&#1072;&#1082;&#1090;&#1080;&#1074;&#1072;&#1094;&#1080;&#1080;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oleObject" Target="file:///C:\Users\elancev\YandexDisk\&#1059;&#1095;&#1077;&#1073;&#1072;\WC-Co\&#1055;&#1088;&#1072;&#1082;&#1090;&#1080;&#1082;&#1072;\&#1053;&#1048;&#1056;%202%20&#1075;&#1086;&#1076;%20&#1072;&#1089;&#1087;&#1080;&#1088;&#1072;&#1085;&#1090;&#1091;&#1088;&#1099;%202019-2020\20.5%20WC-Co%20&#1056;&#1053;&#1060;\&#1056;&#1077;&#1079;&#1091;&#1083;&#1100;&#1090;&#1072;&#1090;&#1099;\&#1054;&#1073;&#1097;&#1080;&#1081;%20&#1092;&#1072;&#1081;&#1083;%20&#1075;&#1088;&#1072;&#1092;&#1080;&#1082;&#1086;&#1074;%20&#1089;&#1087;&#1077;&#1082;&#1072;&#1085;&#1080;&#1103;%20&#1089;%20&#1101;&#1085;&#1077;&#1088;&#1075;&#1080;&#1103;&#1084;&#1080;%20&#1072;&#1082;&#1090;&#1080;&#1074;&#1072;&#1094;&#1080;&#1080;.xlsx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C:\Users\elancev\YandexDisk\&#1059;&#1095;&#1077;&#1073;&#1072;\WC-Co\&#1055;&#1088;&#1072;&#1082;&#1090;&#1080;&#1082;&#1072;\&#1053;&#1048;&#1056;%202%20&#1075;&#1086;&#1076;%20&#1072;&#1089;&#1087;&#1080;&#1088;&#1072;&#1085;&#1090;&#1091;&#1088;&#1099;%202019-2020\20.5%20WC-Co%20&#1056;&#1053;&#1060;\&#1056;&#1077;&#1079;&#1091;&#1083;&#1100;&#1090;&#1072;&#1090;&#1099;\&#1054;&#1073;&#1097;&#1080;&#1081;%20&#1092;&#1072;&#1081;&#1083;%20&#1075;&#1088;&#1072;&#1092;&#1080;&#1082;&#1086;&#1074;%20&#1089;&#1087;&#1077;&#1082;&#1072;&#1085;&#1080;&#1103;%20&#1089;%20&#1101;&#1085;&#1077;&#1088;&#1075;&#1080;&#1103;&#1084;&#1080;%20&#1072;&#1082;&#1090;&#1080;&#1074;&#1072;&#1094;&#1080;&#1080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1204378266292084E-2"/>
          <c:y val="4.1293739035909473E-2"/>
          <c:w val="0.89704270558945653"/>
          <c:h val="0.8933007146505868"/>
        </c:manualLayout>
      </c:layout>
      <c:scatterChart>
        <c:scatterStyle val="smoothMarker"/>
        <c:varyColors val="0"/>
        <c:ser>
          <c:idx val="0"/>
          <c:order val="0"/>
          <c:tx>
            <c:strRef>
              <c:f>№0!$J$5</c:f>
              <c:strCache>
                <c:ptCount val="1"/>
                <c:pt idx="0">
                  <c:v>№1</c:v>
                </c:pt>
              </c:strCache>
            </c:strRef>
          </c:tx>
          <c:spPr>
            <a:ln>
              <a:noFill/>
            </a:ln>
          </c:spPr>
          <c:marker>
            <c:symbol val="diamond"/>
            <c:size val="6"/>
            <c:spPr>
              <a:solidFill>
                <a:sysClr val="windowText" lastClr="000000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№0!$AB$26:$AB$240</c:f>
              <c:numCache>
                <c:formatCode>General</c:formatCode>
                <c:ptCount val="215"/>
                <c:pt idx="0">
                  <c:v>3.1901546487101076</c:v>
                </c:pt>
                <c:pt idx="3">
                  <c:v>3.1471791796383202</c:v>
                </c:pt>
                <c:pt idx="6">
                  <c:v>3.1082537865454292</c:v>
                </c:pt>
                <c:pt idx="9">
                  <c:v>3.0676361627733102</c:v>
                </c:pt>
                <c:pt idx="12">
                  <c:v>3.030771411373463</c:v>
                </c:pt>
                <c:pt idx="15">
                  <c:v>2.9918878426094042</c:v>
                </c:pt>
                <c:pt idx="18">
                  <c:v>2.9553132793016346</c:v>
                </c:pt>
                <c:pt idx="21">
                  <c:v>2.9210816578349412</c:v>
                </c:pt>
                <c:pt idx="24">
                  <c:v>2.8855994046678823</c:v>
                </c:pt>
                <c:pt idx="27">
                  <c:v>2.8517921677384637</c:v>
                </c:pt>
                <c:pt idx="30">
                  <c:v>2.8187711272299758</c:v>
                </c:pt>
                <c:pt idx="33">
                  <c:v>2.7871121337735558</c:v>
                </c:pt>
                <c:pt idx="36">
                  <c:v>2.7557185932313808</c:v>
                </c:pt>
                <c:pt idx="39">
                  <c:v>2.7250344026200799</c:v>
                </c:pt>
                <c:pt idx="42">
                  <c:v>2.695585266368</c:v>
                </c:pt>
                <c:pt idx="45">
                  <c:v>2.6650408944373352</c:v>
                </c:pt>
                <c:pt idx="48">
                  <c:v>2.6374293511272442</c:v>
                </c:pt>
                <c:pt idx="51">
                  <c:v>2.6090072536915092</c:v>
                </c:pt>
                <c:pt idx="54">
                  <c:v>2.5812449047177153</c:v>
                </c:pt>
                <c:pt idx="57">
                  <c:v>2.554714234134126</c:v>
                </c:pt>
                <c:pt idx="60">
                  <c:v>2.5274940932055205</c:v>
                </c:pt>
                <c:pt idx="63">
                  <c:v>2.5023264298704078</c:v>
                </c:pt>
                <c:pt idx="66">
                  <c:v>2.4768182219138466</c:v>
                </c:pt>
                <c:pt idx="69">
                  <c:v>2.4526868617857525</c:v>
                </c:pt>
                <c:pt idx="72">
                  <c:v>2.4265678686727692</c:v>
                </c:pt>
                <c:pt idx="75">
                  <c:v>2.4044426366274587</c:v>
                </c:pt>
                <c:pt idx="78">
                  <c:v>2.3798600902458671</c:v>
                </c:pt>
                <c:pt idx="81">
                  <c:v>2.3570593406504305</c:v>
                </c:pt>
                <c:pt idx="84">
                  <c:v>2.3350782015918394</c:v>
                </c:pt>
                <c:pt idx="87">
                  <c:v>2.3129644666459477</c:v>
                </c:pt>
                <c:pt idx="90">
                  <c:v>2.2913460304113022</c:v>
                </c:pt>
                <c:pt idx="93">
                  <c:v>2.2706764362346803</c:v>
                </c:pt>
                <c:pt idx="96">
                  <c:v>2.2487833851222492</c:v>
                </c:pt>
                <c:pt idx="99">
                  <c:v>2.2295873503698802</c:v>
                </c:pt>
                <c:pt idx="102">
                  <c:v>2.2082601278929608</c:v>
                </c:pt>
                <c:pt idx="105">
                  <c:v>2.1887867498175306</c:v>
                </c:pt>
                <c:pt idx="108">
                  <c:v>2.1703637325860092</c:v>
                </c:pt>
                <c:pt idx="111">
                  <c:v>2.1493510769673896</c:v>
                </c:pt>
                <c:pt idx="114">
                  <c:v>2.1315156772679491</c:v>
                </c:pt>
                <c:pt idx="117">
                  <c:v>2.1124682865850928</c:v>
                </c:pt>
                <c:pt idx="120">
                  <c:v>2.0948242541205802</c:v>
                </c:pt>
                <c:pt idx="123">
                  <c:v>2.0766417486915292</c:v>
                </c:pt>
                <c:pt idx="126">
                  <c:v>2.0604217124978605</c:v>
                </c:pt>
                <c:pt idx="129">
                  <c:v>2.0399650085297187</c:v>
                </c:pt>
                <c:pt idx="132">
                  <c:v>2.0249745606687402</c:v>
                </c:pt>
                <c:pt idx="135">
                  <c:v>2.0081921268150382</c:v>
                </c:pt>
                <c:pt idx="138">
                  <c:v>1.9915923476383874</c:v>
                </c:pt>
                <c:pt idx="141">
                  <c:v>1.9751202866216691</c:v>
                </c:pt>
                <c:pt idx="144">
                  <c:v>1.9595765297346421</c:v>
                </c:pt>
                <c:pt idx="147">
                  <c:v>1.9446919986826958</c:v>
                </c:pt>
                <c:pt idx="150">
                  <c:v>1.9290864143824666</c:v>
                </c:pt>
                <c:pt idx="153">
                  <c:v>1.9141285015747513</c:v>
                </c:pt>
                <c:pt idx="156">
                  <c:v>1.8993744764954714</c:v>
                </c:pt>
                <c:pt idx="159">
                  <c:v>1.8848219678357505</c:v>
                </c:pt>
                <c:pt idx="162">
                  <c:v>1.8703605296652932</c:v>
                </c:pt>
                <c:pt idx="165">
                  <c:v>1.8560741448039177</c:v>
                </c:pt>
                <c:pt idx="168">
                  <c:v>1.8421744462847451</c:v>
                </c:pt>
                <c:pt idx="171">
                  <c:v>1.8278319071810074</c:v>
                </c:pt>
                <c:pt idx="174">
                  <c:v>1.8142784006824877</c:v>
                </c:pt>
                <c:pt idx="177">
                  <c:v>1.8008328533350095</c:v>
                </c:pt>
                <c:pt idx="180">
                  <c:v>1.7874220489317445</c:v>
                </c:pt>
                <c:pt idx="183">
                  <c:v>1.7745512276556918</c:v>
                </c:pt>
                <c:pt idx="186">
                  <c:v>1.7616598751283608</c:v>
                </c:pt>
                <c:pt idx="189">
                  <c:v>1.7489579154728707</c:v>
                </c:pt>
                <c:pt idx="192">
                  <c:v>1.7361982671710718</c:v>
                </c:pt>
                <c:pt idx="195">
                  <c:v>1.7238803171629815</c:v>
                </c:pt>
                <c:pt idx="198">
                  <c:v>1.7117979287901193</c:v>
                </c:pt>
                <c:pt idx="201">
                  <c:v>1.6999482235989507</c:v>
                </c:pt>
                <c:pt idx="204">
                  <c:v>1.6879937650585184</c:v>
                </c:pt>
                <c:pt idx="207">
                  <c:v>1.6763455980555741</c:v>
                </c:pt>
              </c:numCache>
            </c:numRef>
          </c:xVal>
          <c:yVal>
            <c:numRef>
              <c:f>№0!$AD$26:$AD$240</c:f>
              <c:numCache>
                <c:formatCode>General</c:formatCode>
                <c:ptCount val="215"/>
                <c:pt idx="0">
                  <c:v>0.67355132592591238</c:v>
                </c:pt>
                <c:pt idx="6">
                  <c:v>0.80446474300791326</c:v>
                </c:pt>
                <c:pt idx="9">
                  <c:v>1.1392248267746679</c:v>
                </c:pt>
                <c:pt idx="12">
                  <c:v>0.73070424407894963</c:v>
                </c:pt>
                <c:pt idx="15">
                  <c:v>0.83823717620578464</c:v>
                </c:pt>
                <c:pt idx="18">
                  <c:v>0.58302967794565441</c:v>
                </c:pt>
                <c:pt idx="21">
                  <c:v>0.76694857265527883</c:v>
                </c:pt>
                <c:pt idx="24">
                  <c:v>0.70476678937337967</c:v>
                </c:pt>
                <c:pt idx="27">
                  <c:v>1.1422499984076813</c:v>
                </c:pt>
                <c:pt idx="30">
                  <c:v>1.0512933072061244</c:v>
                </c:pt>
                <c:pt idx="33">
                  <c:v>1.7673528888987851</c:v>
                </c:pt>
                <c:pt idx="36">
                  <c:v>1.3775946846516918</c:v>
                </c:pt>
                <c:pt idx="39">
                  <c:v>1.2529382613854352</c:v>
                </c:pt>
                <c:pt idx="42">
                  <c:v>1.3098110302778856</c:v>
                </c:pt>
                <c:pt idx="45">
                  <c:v>2.0466159565689397</c:v>
                </c:pt>
                <c:pt idx="48">
                  <c:v>2.1067931530802135</c:v>
                </c:pt>
                <c:pt idx="51">
                  <c:v>1.9357565337592801</c:v>
                </c:pt>
                <c:pt idx="54">
                  <c:v>1.9358134979323374</c:v>
                </c:pt>
                <c:pt idx="57">
                  <c:v>1.9490064207212869</c:v>
                </c:pt>
                <c:pt idx="60">
                  <c:v>1.9934793562419451</c:v>
                </c:pt>
                <c:pt idx="63">
                  <c:v>2.0271715421915406</c:v>
                </c:pt>
                <c:pt idx="66">
                  <c:v>2.1509236650793992</c:v>
                </c:pt>
                <c:pt idx="69">
                  <c:v>2.1885304080940666</c:v>
                </c:pt>
                <c:pt idx="72">
                  <c:v>2.5919482070629742</c:v>
                </c:pt>
                <c:pt idx="75">
                  <c:v>2.4951888537075266</c:v>
                </c:pt>
                <c:pt idx="78">
                  <c:v>2.7799992645995188</c:v>
                </c:pt>
                <c:pt idx="81">
                  <c:v>2.7843791438488434</c:v>
                </c:pt>
                <c:pt idx="84">
                  <c:v>2.8142220712566268</c:v>
                </c:pt>
                <c:pt idx="87">
                  <c:v>2.9144352876057993</c:v>
                </c:pt>
                <c:pt idx="90">
                  <c:v>2.9146877741817008</c:v>
                </c:pt>
                <c:pt idx="93">
                  <c:v>2.9199851258249399</c:v>
                </c:pt>
                <c:pt idx="96">
                  <c:v>2.9264046289035397</c:v>
                </c:pt>
                <c:pt idx="99">
                  <c:v>2.7613485692630477</c:v>
                </c:pt>
                <c:pt idx="102">
                  <c:v>2.9035272486425847</c:v>
                </c:pt>
                <c:pt idx="105">
                  <c:v>3.0044910963629881</c:v>
                </c:pt>
                <c:pt idx="108">
                  <c:v>2.7304966396237753</c:v>
                </c:pt>
                <c:pt idx="111">
                  <c:v>2.8252174546092537</c:v>
                </c:pt>
                <c:pt idx="114">
                  <c:v>2.6559302033557621</c:v>
                </c:pt>
                <c:pt idx="117">
                  <c:v>2.7621678350141572</c:v>
                </c:pt>
                <c:pt idx="120">
                  <c:v>2.530725910695613</c:v>
                </c:pt>
                <c:pt idx="123">
                  <c:v>2.8546016295294727</c:v>
                </c:pt>
                <c:pt idx="126">
                  <c:v>2.4673651817340434</c:v>
                </c:pt>
                <c:pt idx="129">
                  <c:v>3.4996935681968941</c:v>
                </c:pt>
                <c:pt idx="132">
                  <c:v>2.5921571803420131</c:v>
                </c:pt>
                <c:pt idx="135">
                  <c:v>2.7241444514545812</c:v>
                </c:pt>
                <c:pt idx="138">
                  <c:v>2.6858571924358547</c:v>
                </c:pt>
                <c:pt idx="141">
                  <c:v>2.7236007474075388</c:v>
                </c:pt>
                <c:pt idx="144">
                  <c:v>2.808816149570843</c:v>
                </c:pt>
                <c:pt idx="147">
                  <c:v>2.809948524146741</c:v>
                </c:pt>
                <c:pt idx="150">
                  <c:v>2.8367449839038685</c:v>
                </c:pt>
                <c:pt idx="153">
                  <c:v>2.8838600386628181</c:v>
                </c:pt>
                <c:pt idx="156">
                  <c:v>2.9227138798684176</c:v>
                </c:pt>
                <c:pt idx="159">
                  <c:v>2.9651600626149386</c:v>
                </c:pt>
                <c:pt idx="162">
                  <c:v>3.1112138279779402</c:v>
                </c:pt>
                <c:pt idx="165">
                  <c:v>3.0382456417454633</c:v>
                </c:pt>
                <c:pt idx="168">
                  <c:v>3.2412772691450482</c:v>
                </c:pt>
                <c:pt idx="171">
                  <c:v>3.1256053411117115</c:v>
                </c:pt>
                <c:pt idx="174">
                  <c:v>3.1514646827052437</c:v>
                </c:pt>
                <c:pt idx="177">
                  <c:v>2.5805135890938407</c:v>
                </c:pt>
                <c:pt idx="180">
                  <c:v>2.4836769441021591</c:v>
                </c:pt>
                <c:pt idx="183">
                  <c:v>1.8268212305400486</c:v>
                </c:pt>
                <c:pt idx="186">
                  <c:v>1.9071549998253241</c:v>
                </c:pt>
                <c:pt idx="189">
                  <c:v>1.430732191736614</c:v>
                </c:pt>
                <c:pt idx="192">
                  <c:v>1.70367322644174</c:v>
                </c:pt>
                <c:pt idx="195">
                  <c:v>1.7159189064410247</c:v>
                </c:pt>
                <c:pt idx="198">
                  <c:v>1.3761308876898948</c:v>
                </c:pt>
                <c:pt idx="201">
                  <c:v>1.3794660891247812</c:v>
                </c:pt>
                <c:pt idx="204">
                  <c:v>1.7283428253035962</c:v>
                </c:pt>
                <c:pt idx="207">
                  <c:v>1.8061719193367831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D06C-4359-9C7B-196927FA11BF}"/>
            </c:ext>
          </c:extLst>
        </c:ser>
        <c:ser>
          <c:idx val="2"/>
          <c:order val="1"/>
          <c:tx>
            <c:strRef>
              <c:f>№1!$J$6</c:f>
              <c:strCache>
                <c:ptCount val="1"/>
                <c:pt idx="0">
                  <c:v>№2</c:v>
                </c:pt>
              </c:strCache>
            </c:strRef>
          </c:tx>
          <c:spPr>
            <a:ln>
              <a:noFill/>
            </a:ln>
          </c:spPr>
          <c:marker>
            <c:symbol val="triangle"/>
            <c:size val="8"/>
            <c:spPr>
              <a:noFill/>
              <a:ln>
                <a:solidFill>
                  <a:srgbClr val="FF0000"/>
                </a:solidFill>
              </a:ln>
            </c:spPr>
          </c:marker>
          <c:xVal>
            <c:numRef>
              <c:f>№1!$AB$17:$AB$179</c:f>
              <c:numCache>
                <c:formatCode>General</c:formatCode>
                <c:ptCount val="163"/>
                <c:pt idx="0">
                  <c:v>1.7349020957750758</c:v>
                </c:pt>
                <c:pt idx="3">
                  <c:v>1.7115145682769493</c:v>
                </c:pt>
                <c:pt idx="6">
                  <c:v>1.6888265929359598</c:v>
                </c:pt>
                <c:pt idx="9">
                  <c:v>1.6661549723091511</c:v>
                </c:pt>
                <c:pt idx="12">
                  <c:v>1.6444569584400521</c:v>
                </c:pt>
                <c:pt idx="15">
                  <c:v>1.6228436887667861</c:v>
                </c:pt>
                <c:pt idx="18">
                  <c:v>1.6019688183721572</c:v>
                </c:pt>
                <c:pt idx="21">
                  <c:v>1.5816567763902303</c:v>
                </c:pt>
                <c:pt idx="24">
                  <c:v>1.562260813338878</c:v>
                </c:pt>
                <c:pt idx="27">
                  <c:v>1.5425409990830121</c:v>
                </c:pt>
                <c:pt idx="30">
                  <c:v>1.5238637125901109</c:v>
                </c:pt>
                <c:pt idx="33">
                  <c:v>1.5057584658687717</c:v>
                </c:pt>
                <c:pt idx="36">
                  <c:v>1.4880485511105079</c:v>
                </c:pt>
                <c:pt idx="39">
                  <c:v>1.4700855948751343</c:v>
                </c:pt>
                <c:pt idx="42">
                  <c:v>1.4536687693678954</c:v>
                </c:pt>
                <c:pt idx="45">
                  <c:v>1.436755580405578</c:v>
                </c:pt>
                <c:pt idx="48">
                  <c:v>1.4207321685162064</c:v>
                </c:pt>
                <c:pt idx="51">
                  <c:v>1.4045984766808612</c:v>
                </c:pt>
                <c:pt idx="54">
                  <c:v>1.3893870549863212</c:v>
                </c:pt>
                <c:pt idx="57">
                  <c:v>1.375197562894374</c:v>
                </c:pt>
                <c:pt idx="60">
                  <c:v>1.3594998153267259</c:v>
                </c:pt>
                <c:pt idx="63">
                  <c:v>1.345428248229199</c:v>
                </c:pt>
                <c:pt idx="66">
                  <c:v>1.3307014699158681</c:v>
                </c:pt>
                <c:pt idx="69">
                  <c:v>1.3170416009448638</c:v>
                </c:pt>
                <c:pt idx="72">
                  <c:v>1.3027189798668806</c:v>
                </c:pt>
                <c:pt idx="75">
                  <c:v>1.2895545849286207</c:v>
                </c:pt>
                <c:pt idx="78">
                  <c:v>1.2769058268791085</c:v>
                </c:pt>
                <c:pt idx="81">
                  <c:v>1.2636500527097378</c:v>
                </c:pt>
                <c:pt idx="84">
                  <c:v>1.2503345665411125</c:v>
                </c:pt>
                <c:pt idx="87">
                  <c:v>1.2387781850182547</c:v>
                </c:pt>
                <c:pt idx="90">
                  <c:v>1.2261563296262949</c:v>
                </c:pt>
                <c:pt idx="93">
                  <c:v>1.2145741786705184</c:v>
                </c:pt>
                <c:pt idx="96">
                  <c:v>1.2040190453355859</c:v>
                </c:pt>
                <c:pt idx="99">
                  <c:v>1.1912322243404885</c:v>
                </c:pt>
                <c:pt idx="102">
                  <c:v>1.1804016614228603</c:v>
                </c:pt>
                <c:pt idx="105">
                  <c:v>1.1699018876349745</c:v>
                </c:pt>
                <c:pt idx="108">
                  <c:v>1.1584179588687658</c:v>
                </c:pt>
                <c:pt idx="111">
                  <c:v>1.1483493688451702</c:v>
                </c:pt>
                <c:pt idx="114">
                  <c:v>1.1375473181764153</c:v>
                </c:pt>
                <c:pt idx="117">
                  <c:v>1.1271821851838502</c:v>
                </c:pt>
                <c:pt idx="120">
                  <c:v>1.1176102111469559</c:v>
                </c:pt>
                <c:pt idx="123">
                  <c:v>1.1071565153371494</c:v>
                </c:pt>
                <c:pt idx="126">
                  <c:v>1.0979537258770442</c:v>
                </c:pt>
                <c:pt idx="129">
                  <c:v>1.0882605469446422</c:v>
                </c:pt>
                <c:pt idx="132">
                  <c:v>1.0789779735599181</c:v>
                </c:pt>
                <c:pt idx="135">
                  <c:v>1.0697106906075724</c:v>
                </c:pt>
                <c:pt idx="138">
                  <c:v>1.0614484358266001</c:v>
                </c:pt>
                <c:pt idx="141">
                  <c:v>1.0522288895199754</c:v>
                </c:pt>
                <c:pt idx="144">
                  <c:v>1.0438249514677258</c:v>
                </c:pt>
                <c:pt idx="147">
                  <c:v>1.0349086545139226</c:v>
                </c:pt>
                <c:pt idx="150">
                  <c:v>1.0266138855723939</c:v>
                </c:pt>
                <c:pt idx="153">
                  <c:v>1.0182634162597151</c:v>
                </c:pt>
                <c:pt idx="156">
                  <c:v>1.0100335735259545</c:v>
                </c:pt>
                <c:pt idx="159">
                  <c:v>1.0022160794635757</c:v>
                </c:pt>
                <c:pt idx="162">
                  <c:v>0.99539813892405449</c:v>
                </c:pt>
              </c:numCache>
            </c:numRef>
          </c:xVal>
          <c:yVal>
            <c:numRef>
              <c:f>№1!$AD$17:$AD$179</c:f>
              <c:numCache>
                <c:formatCode>General</c:formatCode>
                <c:ptCount val="163"/>
                <c:pt idx="0">
                  <c:v>0.28979618746871444</c:v>
                </c:pt>
                <c:pt idx="3">
                  <c:v>1.2988235243721729</c:v>
                </c:pt>
                <c:pt idx="6">
                  <c:v>1.1873194564449499</c:v>
                </c:pt>
                <c:pt idx="9">
                  <c:v>1.5232311385489137</c:v>
                </c:pt>
                <c:pt idx="12">
                  <c:v>1.1741717718419786</c:v>
                </c:pt>
                <c:pt idx="15">
                  <c:v>1.5884167909623919</c:v>
                </c:pt>
                <c:pt idx="18">
                  <c:v>1.7533056103210398</c:v>
                </c:pt>
                <c:pt idx="21">
                  <c:v>1.6622342680274498</c:v>
                </c:pt>
                <c:pt idx="24">
                  <c:v>1.963131539542468</c:v>
                </c:pt>
                <c:pt idx="27">
                  <c:v>1.8004600875979258</c:v>
                </c:pt>
                <c:pt idx="30">
                  <c:v>1.9264328257066734</c:v>
                </c:pt>
                <c:pt idx="33">
                  <c:v>1.9267245359014737</c:v>
                </c:pt>
                <c:pt idx="36">
                  <c:v>2.0082029406566382</c:v>
                </c:pt>
                <c:pt idx="39">
                  <c:v>2.0725016946223951</c:v>
                </c:pt>
                <c:pt idx="42">
                  <c:v>2.3264061004244785</c:v>
                </c:pt>
                <c:pt idx="45">
                  <c:v>2.5040188710205218</c:v>
                </c:pt>
                <c:pt idx="48">
                  <c:v>2.9135667383924742</c:v>
                </c:pt>
                <c:pt idx="51">
                  <c:v>3.246239800676801</c:v>
                </c:pt>
                <c:pt idx="54">
                  <c:v>3.5746751724773609</c:v>
                </c:pt>
                <c:pt idx="57">
                  <c:v>3.1494443062190114</c:v>
                </c:pt>
                <c:pt idx="60">
                  <c:v>3.2350572240272037</c:v>
                </c:pt>
                <c:pt idx="63">
                  <c:v>2.9204727802498667</c:v>
                </c:pt>
                <c:pt idx="66">
                  <c:v>3.0120009892063377</c:v>
                </c:pt>
                <c:pt idx="69">
                  <c:v>3.0765462001015309</c:v>
                </c:pt>
                <c:pt idx="72">
                  <c:v>3.1065530323427519</c:v>
                </c:pt>
                <c:pt idx="75">
                  <c:v>3.7039916124297059</c:v>
                </c:pt>
                <c:pt idx="78">
                  <c:v>2.7970005564934994</c:v>
                </c:pt>
                <c:pt idx="81">
                  <c:v>3.5653472965848039</c:v>
                </c:pt>
                <c:pt idx="84">
                  <c:v>3.0797309143315381</c:v>
                </c:pt>
                <c:pt idx="87">
                  <c:v>3.0071052667575677</c:v>
                </c:pt>
                <c:pt idx="90">
                  <c:v>3.0953590111389553</c:v>
                </c:pt>
                <c:pt idx="93">
                  <c:v>3.026838853257777</c:v>
                </c:pt>
                <c:pt idx="96">
                  <c:v>3.2242824719208145</c:v>
                </c:pt>
                <c:pt idx="99">
                  <c:v>3.2670995516735117</c:v>
                </c:pt>
                <c:pt idx="102">
                  <c:v>2.8441192829507211</c:v>
                </c:pt>
                <c:pt idx="105">
                  <c:v>2.9808827024616895</c:v>
                </c:pt>
                <c:pt idx="108">
                  <c:v>2.9741728272310666</c:v>
                </c:pt>
                <c:pt idx="111">
                  <c:v>2.7645796047193212</c:v>
                </c:pt>
                <c:pt idx="114">
                  <c:v>2.7279718875251446</c:v>
                </c:pt>
                <c:pt idx="117">
                  <c:v>2.6695512882173844</c:v>
                </c:pt>
                <c:pt idx="120">
                  <c:v>2.3337890100449754</c:v>
                </c:pt>
                <c:pt idx="123">
                  <c:v>2.2976078947054281</c:v>
                </c:pt>
                <c:pt idx="126">
                  <c:v>2.1039135095770063</c:v>
                </c:pt>
                <c:pt idx="129">
                  <c:v>1.9742693282836541</c:v>
                </c:pt>
                <c:pt idx="132">
                  <c:v>1.7632823456682971</c:v>
                </c:pt>
                <c:pt idx="135">
                  <c:v>1.6944898367429491</c:v>
                </c:pt>
                <c:pt idx="138">
                  <c:v>1.571063894781852</c:v>
                </c:pt>
                <c:pt idx="141">
                  <c:v>1.3523897943839331</c:v>
                </c:pt>
                <c:pt idx="144">
                  <c:v>1.528381905219758</c:v>
                </c:pt>
                <c:pt idx="147">
                  <c:v>1.6472544808826168</c:v>
                </c:pt>
                <c:pt idx="150">
                  <c:v>1.1108372985298214</c:v>
                </c:pt>
                <c:pt idx="153">
                  <c:v>1.3567809975261884</c:v>
                </c:pt>
                <c:pt idx="156">
                  <c:v>1.1326492698045341</c:v>
                </c:pt>
                <c:pt idx="159">
                  <c:v>0.92158897432077114</c:v>
                </c:pt>
                <c:pt idx="162">
                  <c:v>1.2318718523724181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D06C-4359-9C7B-196927FA11BF}"/>
            </c:ext>
          </c:extLst>
        </c:ser>
        <c:ser>
          <c:idx val="3"/>
          <c:order val="2"/>
          <c:tx>
            <c:strRef>
              <c:f>№4!$J$6</c:f>
              <c:strCache>
                <c:ptCount val="1"/>
                <c:pt idx="0">
                  <c:v>№3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8"/>
            <c:spPr>
              <a:noFill/>
              <a:ln>
                <a:solidFill>
                  <a:srgbClr val="00B050"/>
                </a:solidFill>
              </a:ln>
            </c:spPr>
          </c:marker>
          <c:xVal>
            <c:numRef>
              <c:f>№4!$AB$17:$AB$176</c:f>
              <c:numCache>
                <c:formatCode>General</c:formatCode>
                <c:ptCount val="160"/>
                <c:pt idx="0">
                  <c:v>1.7349020957750758</c:v>
                </c:pt>
                <c:pt idx="3">
                  <c:v>1.7115145682769493</c:v>
                </c:pt>
                <c:pt idx="6">
                  <c:v>1.6888265929359598</c:v>
                </c:pt>
                <c:pt idx="9">
                  <c:v>1.6661549723091511</c:v>
                </c:pt>
                <c:pt idx="12">
                  <c:v>1.6444569584400521</c:v>
                </c:pt>
                <c:pt idx="15">
                  <c:v>1.6228436887667861</c:v>
                </c:pt>
                <c:pt idx="18">
                  <c:v>1.6019688183721572</c:v>
                </c:pt>
                <c:pt idx="21">
                  <c:v>1.5816567763902303</c:v>
                </c:pt>
                <c:pt idx="24">
                  <c:v>1.562260813338878</c:v>
                </c:pt>
                <c:pt idx="27">
                  <c:v>1.5425409990830121</c:v>
                </c:pt>
                <c:pt idx="30">
                  <c:v>1.5238637125901109</c:v>
                </c:pt>
                <c:pt idx="33">
                  <c:v>1.5057584658687717</c:v>
                </c:pt>
                <c:pt idx="36">
                  <c:v>1.4880485511105079</c:v>
                </c:pt>
                <c:pt idx="39">
                  <c:v>1.4700855948751343</c:v>
                </c:pt>
                <c:pt idx="42">
                  <c:v>1.4536687693678954</c:v>
                </c:pt>
                <c:pt idx="45">
                  <c:v>1.436755580405578</c:v>
                </c:pt>
                <c:pt idx="48">
                  <c:v>1.4207321685162064</c:v>
                </c:pt>
                <c:pt idx="51">
                  <c:v>1.4045984766808612</c:v>
                </c:pt>
                <c:pt idx="54">
                  <c:v>1.3893870549863212</c:v>
                </c:pt>
                <c:pt idx="57">
                  <c:v>1.375197562894374</c:v>
                </c:pt>
                <c:pt idx="60">
                  <c:v>1.3594998153267259</c:v>
                </c:pt>
                <c:pt idx="63">
                  <c:v>1.345428248229199</c:v>
                </c:pt>
                <c:pt idx="66">
                  <c:v>1.3307014699158681</c:v>
                </c:pt>
                <c:pt idx="69">
                  <c:v>1.3170416009448638</c:v>
                </c:pt>
                <c:pt idx="72">
                  <c:v>1.3027189798668806</c:v>
                </c:pt>
                <c:pt idx="75">
                  <c:v>1.2895545849286207</c:v>
                </c:pt>
                <c:pt idx="78">
                  <c:v>1.2769058268791085</c:v>
                </c:pt>
                <c:pt idx="81">
                  <c:v>1.2636500527097378</c:v>
                </c:pt>
                <c:pt idx="84">
                  <c:v>1.2503345665411125</c:v>
                </c:pt>
                <c:pt idx="87">
                  <c:v>1.2387781850182547</c:v>
                </c:pt>
                <c:pt idx="90">
                  <c:v>1.2261563296262949</c:v>
                </c:pt>
                <c:pt idx="93">
                  <c:v>1.2145741786705184</c:v>
                </c:pt>
                <c:pt idx="96">
                  <c:v>1.2040190453355859</c:v>
                </c:pt>
                <c:pt idx="99">
                  <c:v>1.1912322243404885</c:v>
                </c:pt>
                <c:pt idx="102">
                  <c:v>1.1804016614228603</c:v>
                </c:pt>
                <c:pt idx="105">
                  <c:v>1.1699018876349745</c:v>
                </c:pt>
                <c:pt idx="108">
                  <c:v>1.1584179588687658</c:v>
                </c:pt>
                <c:pt idx="111">
                  <c:v>1.1483493688451702</c:v>
                </c:pt>
                <c:pt idx="114">
                  <c:v>1.1375473181764153</c:v>
                </c:pt>
                <c:pt idx="117">
                  <c:v>1.1271821851838502</c:v>
                </c:pt>
                <c:pt idx="120">
                  <c:v>1.1176102111469559</c:v>
                </c:pt>
                <c:pt idx="123">
                  <c:v>1.1071565153371494</c:v>
                </c:pt>
                <c:pt idx="126">
                  <c:v>1.0979537258770442</c:v>
                </c:pt>
                <c:pt idx="129">
                  <c:v>1.0882605469446422</c:v>
                </c:pt>
                <c:pt idx="132">
                  <c:v>1.0789779735599181</c:v>
                </c:pt>
                <c:pt idx="135">
                  <c:v>1.0697106906075724</c:v>
                </c:pt>
                <c:pt idx="138">
                  <c:v>1.0614484358266001</c:v>
                </c:pt>
                <c:pt idx="141">
                  <c:v>1.0522288895199754</c:v>
                </c:pt>
                <c:pt idx="144">
                  <c:v>1.0438249514677258</c:v>
                </c:pt>
                <c:pt idx="147">
                  <c:v>1.0349086545139226</c:v>
                </c:pt>
                <c:pt idx="150">
                  <c:v>1.0266138855723939</c:v>
                </c:pt>
                <c:pt idx="153">
                  <c:v>1.0182634162597151</c:v>
                </c:pt>
                <c:pt idx="156">
                  <c:v>1.0100335735259545</c:v>
                </c:pt>
                <c:pt idx="159">
                  <c:v>1.0022160794635757</c:v>
                </c:pt>
              </c:numCache>
            </c:numRef>
          </c:xVal>
          <c:yVal>
            <c:numRef>
              <c:f>№4!$AD$17:$AD$176</c:f>
              <c:numCache>
                <c:formatCode>General</c:formatCode>
                <c:ptCount val="160"/>
                <c:pt idx="0">
                  <c:v>0.17621094461178241</c:v>
                </c:pt>
                <c:pt idx="3">
                  <c:v>0.89608450473014656</c:v>
                </c:pt>
                <c:pt idx="6">
                  <c:v>0.73527304823302064</c:v>
                </c:pt>
                <c:pt idx="9">
                  <c:v>1.2218308786547198</c:v>
                </c:pt>
                <c:pt idx="12">
                  <c:v>1.2073793082986388</c:v>
                </c:pt>
                <c:pt idx="15">
                  <c:v>1.6287191170284094</c:v>
                </c:pt>
                <c:pt idx="18">
                  <c:v>1.7718550458712161</c:v>
                </c:pt>
                <c:pt idx="21">
                  <c:v>1.6929299542698277</c:v>
                </c:pt>
                <c:pt idx="24">
                  <c:v>2.1087879788578094</c:v>
                </c:pt>
                <c:pt idx="27">
                  <c:v>1.9911759024484161</c:v>
                </c:pt>
                <c:pt idx="30">
                  <c:v>2.0247587138873882</c:v>
                </c:pt>
                <c:pt idx="33">
                  <c:v>2.1514139767012375</c:v>
                </c:pt>
                <c:pt idx="36">
                  <c:v>1.9800359729369053</c:v>
                </c:pt>
                <c:pt idx="39">
                  <c:v>2.1112787499316554</c:v>
                </c:pt>
                <c:pt idx="42">
                  <c:v>2.3569122830948266</c:v>
                </c:pt>
                <c:pt idx="45">
                  <c:v>2.3665656201721337</c:v>
                </c:pt>
                <c:pt idx="48">
                  <c:v>2.6857569657379412</c:v>
                </c:pt>
                <c:pt idx="51">
                  <c:v>3.0243228853657791</c:v>
                </c:pt>
                <c:pt idx="54">
                  <c:v>3.5504023383658727</c:v>
                </c:pt>
                <c:pt idx="57">
                  <c:v>3.3927068398164377</c:v>
                </c:pt>
                <c:pt idx="60">
                  <c:v>3.6953938319057142</c:v>
                </c:pt>
                <c:pt idx="63">
                  <c:v>3.3581170980865451</c:v>
                </c:pt>
                <c:pt idx="66">
                  <c:v>3.5351495230915395</c:v>
                </c:pt>
                <c:pt idx="69">
                  <c:v>3.3473014755222086</c:v>
                </c:pt>
                <c:pt idx="72">
                  <c:v>3.1845676784010832</c:v>
                </c:pt>
                <c:pt idx="75">
                  <c:v>3.7662957392654044</c:v>
                </c:pt>
                <c:pt idx="78">
                  <c:v>2.7524808293248317</c:v>
                </c:pt>
                <c:pt idx="81">
                  <c:v>3.4362865190572727</c:v>
                </c:pt>
                <c:pt idx="84">
                  <c:v>3.0328563142766547</c:v>
                </c:pt>
                <c:pt idx="87">
                  <c:v>2.9232768198904591</c:v>
                </c:pt>
                <c:pt idx="90">
                  <c:v>3.0924424920971401</c:v>
                </c:pt>
                <c:pt idx="93">
                  <c:v>2.8743352461571452</c:v>
                </c:pt>
                <c:pt idx="96">
                  <c:v>3.1421165772685797</c:v>
                </c:pt>
                <c:pt idx="99">
                  <c:v>3.0134873858098907</c:v>
                </c:pt>
                <c:pt idx="102">
                  <c:v>2.5564091594207929</c:v>
                </c:pt>
                <c:pt idx="105">
                  <c:v>2.6579734094892578</c:v>
                </c:pt>
                <c:pt idx="108">
                  <c:v>2.5130198818546083</c:v>
                </c:pt>
                <c:pt idx="111">
                  <c:v>2.0643106393122159</c:v>
                </c:pt>
                <c:pt idx="114">
                  <c:v>2.278826195592154</c:v>
                </c:pt>
                <c:pt idx="117">
                  <c:v>1.9110641480865533</c:v>
                </c:pt>
                <c:pt idx="120">
                  <c:v>1.6620285798882108</c:v>
                </c:pt>
                <c:pt idx="123">
                  <c:v>2.0432167475952481</c:v>
                </c:pt>
                <c:pt idx="126">
                  <c:v>1.8035956539509772</c:v>
                </c:pt>
                <c:pt idx="129">
                  <c:v>1.5687802921083318</c:v>
                </c:pt>
                <c:pt idx="132">
                  <c:v>1.8628898169742587</c:v>
                </c:pt>
                <c:pt idx="135">
                  <c:v>1.2608680073715879</c:v>
                </c:pt>
                <c:pt idx="138">
                  <c:v>1.3493658998394698</c:v>
                </c:pt>
                <c:pt idx="141">
                  <c:v>1.0895157998726972</c:v>
                </c:pt>
                <c:pt idx="144">
                  <c:v>0.25416709479256433</c:v>
                </c:pt>
                <c:pt idx="147">
                  <c:v>1.3431569889862069</c:v>
                </c:pt>
                <c:pt idx="150">
                  <c:v>1.234249689790565</c:v>
                </c:pt>
                <c:pt idx="153">
                  <c:v>1.3790319896289323</c:v>
                </c:pt>
                <c:pt idx="156">
                  <c:v>1.4279855176923091</c:v>
                </c:pt>
                <c:pt idx="159">
                  <c:v>0.46987801999711326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D06C-4359-9C7B-196927FA11BF}"/>
            </c:ext>
          </c:extLst>
        </c:ser>
        <c:ser>
          <c:idx val="1"/>
          <c:order val="3"/>
          <c:tx>
            <c:strRef>
              <c:f>№7!$J$6</c:f>
              <c:strCache>
                <c:ptCount val="1"/>
                <c:pt idx="0">
                  <c:v>№4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diamond"/>
            <c:size val="8"/>
            <c:spPr>
              <a:noFill/>
              <a:ln w="12700">
                <a:solidFill>
                  <a:srgbClr val="0070C0"/>
                </a:solidFill>
              </a:ln>
              <a:effectLst/>
            </c:spPr>
          </c:marker>
          <c:xVal>
            <c:numRef>
              <c:f>№7!$AB$20:$AB$161</c:f>
              <c:numCache>
                <c:formatCode>General</c:formatCode>
                <c:ptCount val="142"/>
                <c:pt idx="0">
                  <c:v>1.7115145682769493</c:v>
                </c:pt>
                <c:pt idx="3">
                  <c:v>1.6888265929359598</c:v>
                </c:pt>
                <c:pt idx="6">
                  <c:v>1.6661549723091511</c:v>
                </c:pt>
                <c:pt idx="9">
                  <c:v>1.6444569584400521</c:v>
                </c:pt>
                <c:pt idx="12">
                  <c:v>1.6228436887667861</c:v>
                </c:pt>
                <c:pt idx="15">
                  <c:v>1.6019688183721572</c:v>
                </c:pt>
                <c:pt idx="18">
                  <c:v>1.5816567763902303</c:v>
                </c:pt>
                <c:pt idx="21">
                  <c:v>1.562260813338878</c:v>
                </c:pt>
                <c:pt idx="24">
                  <c:v>1.5425409990830121</c:v>
                </c:pt>
                <c:pt idx="27">
                  <c:v>1.5238637125901109</c:v>
                </c:pt>
                <c:pt idx="30">
                  <c:v>1.5057584658687717</c:v>
                </c:pt>
                <c:pt idx="33">
                  <c:v>1.4880485511105079</c:v>
                </c:pt>
                <c:pt idx="36">
                  <c:v>1.4700855948751343</c:v>
                </c:pt>
                <c:pt idx="39">
                  <c:v>1.4536687693678954</c:v>
                </c:pt>
                <c:pt idx="42">
                  <c:v>1.436755580405578</c:v>
                </c:pt>
                <c:pt idx="45">
                  <c:v>1.4207321685162064</c:v>
                </c:pt>
                <c:pt idx="48">
                  <c:v>1.4045984766808612</c:v>
                </c:pt>
                <c:pt idx="51">
                  <c:v>1.3893870549863212</c:v>
                </c:pt>
                <c:pt idx="54">
                  <c:v>1.375197562894374</c:v>
                </c:pt>
                <c:pt idx="57">
                  <c:v>1.3594998153267259</c:v>
                </c:pt>
                <c:pt idx="60">
                  <c:v>1.345428248229199</c:v>
                </c:pt>
                <c:pt idx="63">
                  <c:v>1.3307014699158681</c:v>
                </c:pt>
                <c:pt idx="66">
                  <c:v>1.3170416009448638</c:v>
                </c:pt>
                <c:pt idx="69">
                  <c:v>1.3027189798668806</c:v>
                </c:pt>
                <c:pt idx="72">
                  <c:v>1.2895545849286207</c:v>
                </c:pt>
                <c:pt idx="75">
                  <c:v>1.2769058268791085</c:v>
                </c:pt>
                <c:pt idx="78">
                  <c:v>1.2636500527097378</c:v>
                </c:pt>
                <c:pt idx="81">
                  <c:v>1.2503345665411125</c:v>
                </c:pt>
                <c:pt idx="84">
                  <c:v>1.2387781850182547</c:v>
                </c:pt>
                <c:pt idx="87">
                  <c:v>1.2261563296262949</c:v>
                </c:pt>
                <c:pt idx="90">
                  <c:v>1.2145741786705184</c:v>
                </c:pt>
                <c:pt idx="93">
                  <c:v>1.2040190453355859</c:v>
                </c:pt>
                <c:pt idx="96">
                  <c:v>1.1912322243404885</c:v>
                </c:pt>
                <c:pt idx="99">
                  <c:v>1.1804016614228603</c:v>
                </c:pt>
                <c:pt idx="102">
                  <c:v>1.1699018876349745</c:v>
                </c:pt>
                <c:pt idx="105">
                  <c:v>1.1584179588687658</c:v>
                </c:pt>
                <c:pt idx="108">
                  <c:v>1.1483493688451702</c:v>
                </c:pt>
                <c:pt idx="111">
                  <c:v>1.1375473181764153</c:v>
                </c:pt>
                <c:pt idx="114">
                  <c:v>1.1271821851838502</c:v>
                </c:pt>
                <c:pt idx="117">
                  <c:v>1.1176102111469559</c:v>
                </c:pt>
                <c:pt idx="120">
                  <c:v>1.1071565153371494</c:v>
                </c:pt>
                <c:pt idx="123">
                  <c:v>1.0979537258770442</c:v>
                </c:pt>
                <c:pt idx="126">
                  <c:v>1.0882605469446422</c:v>
                </c:pt>
                <c:pt idx="129">
                  <c:v>1.0789779735599181</c:v>
                </c:pt>
                <c:pt idx="132">
                  <c:v>1.0697106906075724</c:v>
                </c:pt>
                <c:pt idx="135">
                  <c:v>1.0614484358266001</c:v>
                </c:pt>
                <c:pt idx="138">
                  <c:v>1.0522288895199754</c:v>
                </c:pt>
                <c:pt idx="141">
                  <c:v>1.0438249514677258</c:v>
                </c:pt>
              </c:numCache>
            </c:numRef>
          </c:xVal>
          <c:yVal>
            <c:numRef>
              <c:f>№7!$AD$20:$AD$161</c:f>
              <c:numCache>
                <c:formatCode>General</c:formatCode>
                <c:ptCount val="142"/>
                <c:pt idx="0">
                  <c:v>0.95221826547262456</c:v>
                </c:pt>
                <c:pt idx="3">
                  <c:v>1.0049704988753574</c:v>
                </c:pt>
                <c:pt idx="6">
                  <c:v>1.2908168775718121</c:v>
                </c:pt>
                <c:pt idx="9">
                  <c:v>1.325785156379401</c:v>
                </c:pt>
                <c:pt idx="12">
                  <c:v>1.5803416485661277</c:v>
                </c:pt>
                <c:pt idx="15">
                  <c:v>1.5376397354236875</c:v>
                </c:pt>
                <c:pt idx="18">
                  <c:v>1.7094242233257744</c:v>
                </c:pt>
                <c:pt idx="21">
                  <c:v>1.9788970722897661</c:v>
                </c:pt>
                <c:pt idx="24">
                  <c:v>2.0355839682114012</c:v>
                </c:pt>
                <c:pt idx="27">
                  <c:v>2.2779709841267732</c:v>
                </c:pt>
                <c:pt idx="30">
                  <c:v>2.4025625020895705</c:v>
                </c:pt>
                <c:pt idx="33">
                  <c:v>2.5288620928211913</c:v>
                </c:pt>
                <c:pt idx="36">
                  <c:v>2.741172036673643</c:v>
                </c:pt>
                <c:pt idx="39">
                  <c:v>2.9451165287746854</c:v>
                </c:pt>
                <c:pt idx="42">
                  <c:v>2.9973461836603925</c:v>
                </c:pt>
                <c:pt idx="45">
                  <c:v>3.1660514149062564</c:v>
                </c:pt>
                <c:pt idx="48">
                  <c:v>3.2258734206287767</c:v>
                </c:pt>
                <c:pt idx="51">
                  <c:v>3.5490746298308578</c:v>
                </c:pt>
                <c:pt idx="54">
                  <c:v>3.3644933855868397</c:v>
                </c:pt>
                <c:pt idx="57">
                  <c:v>3.6590487252423265</c:v>
                </c:pt>
                <c:pt idx="60">
                  <c:v>3.6586915911757312</c:v>
                </c:pt>
                <c:pt idx="63">
                  <c:v>3.6140839622215402</c:v>
                </c:pt>
                <c:pt idx="66">
                  <c:v>3.5214506123821887</c:v>
                </c:pt>
                <c:pt idx="69">
                  <c:v>3.4018593806655821</c:v>
                </c:pt>
                <c:pt idx="72">
                  <c:v>3.9611981490097437</c:v>
                </c:pt>
                <c:pt idx="75">
                  <c:v>2.8983448927078244</c:v>
                </c:pt>
                <c:pt idx="78">
                  <c:v>3.4875034975697132</c:v>
                </c:pt>
                <c:pt idx="81">
                  <c:v>2.9480673142150837</c:v>
                </c:pt>
                <c:pt idx="84">
                  <c:v>2.7848916376185642</c:v>
                </c:pt>
                <c:pt idx="87">
                  <c:v>2.8412487098851127</c:v>
                </c:pt>
                <c:pt idx="90">
                  <c:v>2.6689663270565611</c:v>
                </c:pt>
                <c:pt idx="93">
                  <c:v>2.6530847205896952</c:v>
                </c:pt>
                <c:pt idx="96">
                  <c:v>2.4350554487446767</c:v>
                </c:pt>
                <c:pt idx="99">
                  <c:v>1.8997816554212299</c:v>
                </c:pt>
                <c:pt idx="102">
                  <c:v>1.7415338661660875</c:v>
                </c:pt>
                <c:pt idx="105">
                  <c:v>1.9753607523698895</c:v>
                </c:pt>
                <c:pt idx="108">
                  <c:v>1.4738806094037902</c:v>
                </c:pt>
                <c:pt idx="111">
                  <c:v>0.97694726275468702</c:v>
                </c:pt>
                <c:pt idx="114">
                  <c:v>1.3905353241865401</c:v>
                </c:pt>
                <c:pt idx="117">
                  <c:v>1.341117691714206</c:v>
                </c:pt>
                <c:pt idx="120">
                  <c:v>1.7770229626611069</c:v>
                </c:pt>
                <c:pt idx="123">
                  <c:v>0.71244795083156953</c:v>
                </c:pt>
                <c:pt idx="126">
                  <c:v>0.82809192394518516</c:v>
                </c:pt>
                <c:pt idx="129">
                  <c:v>0.83801129563173971</c:v>
                </c:pt>
                <c:pt idx="132">
                  <c:v>0.77023845580484895</c:v>
                </c:pt>
                <c:pt idx="135">
                  <c:v>0.6826333037776855</c:v>
                </c:pt>
                <c:pt idx="138">
                  <c:v>1.0946533353699202</c:v>
                </c:pt>
                <c:pt idx="141">
                  <c:v>0.15744862331705534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D06C-4359-9C7B-196927FA11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3933184"/>
        <c:axId val="164075008"/>
      </c:scatterChart>
      <c:valAx>
        <c:axId val="163933184"/>
        <c:scaling>
          <c:orientation val="minMax"/>
          <c:min val="0.9"/>
        </c:scaling>
        <c:delete val="0"/>
        <c:axPos val="b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 dirty="0"/>
                  <a:t>T</a:t>
                </a:r>
                <a:r>
                  <a:rPr lang="en-US" baseline="-25000" dirty="0"/>
                  <a:t>m</a:t>
                </a:r>
                <a:r>
                  <a:rPr lang="en-US" dirty="0"/>
                  <a:t>/T</a:t>
                </a:r>
                <a:endParaRPr lang="ru-RU" dirty="0"/>
              </a:p>
            </c:rich>
          </c:tx>
          <c:layout>
            <c:manualLayout>
              <c:xMode val="edge"/>
              <c:yMode val="edge"/>
              <c:x val="0.92901804163843493"/>
              <c:y val="0.78506763407107893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164075008"/>
        <c:crosses val="autoZero"/>
        <c:crossBetween val="midCat"/>
      </c:valAx>
      <c:valAx>
        <c:axId val="164075008"/>
        <c:scaling>
          <c:orientation val="minMax"/>
          <c:max val="4.5"/>
          <c:min val="0"/>
        </c:scaling>
        <c:delete val="0"/>
        <c:axPos val="l"/>
        <c:title>
          <c:tx>
            <c:rich>
              <a:bodyPr rot="0"/>
              <a:lstStyle/>
              <a:p>
                <a:pPr>
                  <a:defRPr/>
                </a:pPr>
                <a:r>
                  <a:rPr lang="en-US" dirty="0"/>
                  <a:t>ln(T</a:t>
                </a:r>
                <a:r>
                  <a:rPr lang="en-GB" sz="1600" b="0" i="0" u="none" strike="noStrike" baseline="0" dirty="0">
                    <a:effectLst/>
                    <a:sym typeface="Symbol" panose="05050102010706020507" pitchFamily="18" charset="2"/>
                  </a:rPr>
                  <a:t></a:t>
                </a:r>
                <a:r>
                  <a:rPr lang="ru-RU" dirty="0"/>
                  <a:t>ε</a:t>
                </a:r>
                <a:r>
                  <a:rPr lang="en-US" dirty="0"/>
                  <a:t>/</a:t>
                </a:r>
                <a:r>
                  <a:rPr lang="en-GB" sz="1600" b="0" i="0" u="none" strike="noStrike" baseline="0" dirty="0">
                    <a:effectLst/>
                    <a:sym typeface="Symbol" panose="05050102010706020507" pitchFamily="18" charset="2"/>
                  </a:rPr>
                  <a:t></a:t>
                </a:r>
                <a:r>
                  <a:rPr lang="en-US" dirty="0"/>
                  <a:t>T)</a:t>
                </a:r>
                <a:endParaRPr lang="ru-RU" dirty="0"/>
              </a:p>
            </c:rich>
          </c:tx>
          <c:layout>
            <c:manualLayout>
              <c:xMode val="edge"/>
              <c:yMode val="edge"/>
              <c:x val="9.5995320200154208E-2"/>
              <c:y val="1.9062233985954479E-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163933184"/>
        <c:crosses val="autoZero"/>
        <c:crossBetween val="midCat"/>
        <c:majorUnit val="1"/>
      </c:valAx>
    </c:plotArea>
    <c:legend>
      <c:legendPos val="r"/>
      <c:overlay val="0"/>
    </c:legend>
    <c:plotVisOnly val="1"/>
    <c:dispBlanksAs val="span"/>
    <c:showDLblsOverMax val="0"/>
  </c:chart>
  <c:spPr>
    <a:ln>
      <a:noFill/>
    </a:ln>
  </c:spPr>
  <c:txPr>
    <a:bodyPr/>
    <a:lstStyle/>
    <a:p>
      <a:pPr>
        <a:defRPr sz="16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5919003115264788E-2"/>
          <c:y val="3.4351148584303305E-2"/>
          <c:w val="0.89376734450249751"/>
          <c:h val="0.86699166604974542"/>
        </c:manualLayout>
      </c:layout>
      <c:scatterChart>
        <c:scatterStyle val="lineMarker"/>
        <c:varyColors val="0"/>
        <c:ser>
          <c:idx val="1"/>
          <c:order val="0"/>
          <c:tx>
            <c:strRef>
              <c:f>'Статья 2 еще один файл!'!$B$1</c:f>
              <c:strCache>
                <c:ptCount val="1"/>
                <c:pt idx="0">
                  <c:v>№1</c:v>
                </c:pt>
              </c:strCache>
            </c:strRef>
          </c:tx>
          <c:spPr>
            <a:ln w="25400">
              <a:noFill/>
            </a:ln>
          </c:spPr>
          <c:marker>
            <c:symbol val="square"/>
            <c:size val="8"/>
            <c:spPr>
              <a:solidFill>
                <a:sysClr val="windowText" lastClr="000000"/>
              </a:solidFill>
              <a:ln w="19050">
                <a:solidFill>
                  <a:schemeClr val="tx1"/>
                </a:solidFill>
              </a:ln>
            </c:spPr>
          </c:marker>
          <c:xVal>
            <c:numRef>
              <c:f>'Статья 2 еще один файл!'!$L$6:$L$361</c:f>
              <c:numCache>
                <c:formatCode>General</c:formatCode>
                <c:ptCount val="356"/>
                <c:pt idx="0">
                  <c:v>603.41806639999947</c:v>
                </c:pt>
                <c:pt idx="5">
                  <c:v>618.21984860000055</c:v>
                </c:pt>
                <c:pt idx="10">
                  <c:v>638.49497060000215</c:v>
                </c:pt>
                <c:pt idx="15">
                  <c:v>659.15169679999747</c:v>
                </c:pt>
                <c:pt idx="20">
                  <c:v>679.90051259999996</c:v>
                </c:pt>
                <c:pt idx="25">
                  <c:v>701.09667979999949</c:v>
                </c:pt>
                <c:pt idx="30">
                  <c:v>722.10861819999946</c:v>
                </c:pt>
                <c:pt idx="35">
                  <c:v>743.00218499999949</c:v>
                </c:pt>
                <c:pt idx="40">
                  <c:v>764.1062623999976</c:v>
                </c:pt>
                <c:pt idx="45">
                  <c:v>784.96033940000007</c:v>
                </c:pt>
                <c:pt idx="50">
                  <c:v>805.89338380000004</c:v>
                </c:pt>
                <c:pt idx="55">
                  <c:v>826.62907719999998</c:v>
                </c:pt>
                <c:pt idx="60">
                  <c:v>847.36474599999997</c:v>
                </c:pt>
                <c:pt idx="65">
                  <c:v>868.11362340000017</c:v>
                </c:pt>
                <c:pt idx="70">
                  <c:v>888.79665520000015</c:v>
                </c:pt>
                <c:pt idx="75">
                  <c:v>909.79549560000055</c:v>
                </c:pt>
                <c:pt idx="80">
                  <c:v>930.51805400000012</c:v>
                </c:pt>
                <c:pt idx="85">
                  <c:v>951.25377200000275</c:v>
                </c:pt>
                <c:pt idx="90">
                  <c:v>972.02896699999997</c:v>
                </c:pt>
                <c:pt idx="95">
                  <c:v>992.94887679999988</c:v>
                </c:pt>
                <c:pt idx="100">
                  <c:v>1014.000354</c:v>
                </c:pt>
                <c:pt idx="105">
                  <c:v>1034.5387208</c:v>
                </c:pt>
                <c:pt idx="110">
                  <c:v>1055.2350096000011</c:v>
                </c:pt>
                <c:pt idx="115">
                  <c:v>1075.9312746000001</c:v>
                </c:pt>
                <c:pt idx="120">
                  <c:v>1096.7065186000011</c:v>
                </c:pt>
                <c:pt idx="125">
                  <c:v>1117.6922359999942</c:v>
                </c:pt>
                <c:pt idx="130">
                  <c:v>1138.3885252</c:v>
                </c:pt>
                <c:pt idx="135">
                  <c:v>1159.4400390000001</c:v>
                </c:pt>
                <c:pt idx="140">
                  <c:v>1180.4257812000051</c:v>
                </c:pt>
                <c:pt idx="145">
                  <c:v>1200.6484619999999</c:v>
                </c:pt>
                <c:pt idx="150">
                  <c:v>1222.7262938000001</c:v>
                </c:pt>
                <c:pt idx="155">
                  <c:v>1243.5146484000002</c:v>
                </c:pt>
                <c:pt idx="160">
                  <c:v>1264.1846923999942</c:v>
                </c:pt>
                <c:pt idx="165">
                  <c:v>1284.8809814000001</c:v>
                </c:pt>
                <c:pt idx="170">
                  <c:v>1305.4720946000002</c:v>
                </c:pt>
                <c:pt idx="175">
                  <c:v>1326.1289552000001</c:v>
                </c:pt>
                <c:pt idx="180">
                  <c:v>1346.864795</c:v>
                </c:pt>
                <c:pt idx="185">
                  <c:v>1367.6137694000001</c:v>
                </c:pt>
                <c:pt idx="190">
                  <c:v>1388.62583</c:v>
                </c:pt>
                <c:pt idx="195">
                  <c:v>1409.7301270000003</c:v>
                </c:pt>
                <c:pt idx="200">
                  <c:v>1430.8870119999999</c:v>
                </c:pt>
                <c:pt idx="205">
                  <c:v>1451.7017825999999</c:v>
                </c:pt>
                <c:pt idx="210">
                  <c:v>1472.6613279999947</c:v>
                </c:pt>
                <c:pt idx="215">
                  <c:v>1493.7656004000044</c:v>
                </c:pt>
                <c:pt idx="220">
                  <c:v>1514.6067381999999</c:v>
                </c:pt>
                <c:pt idx="225">
                  <c:v>1535.7768066000001</c:v>
                </c:pt>
              </c:numCache>
            </c:numRef>
          </c:xVal>
          <c:yVal>
            <c:numRef>
              <c:f>'Статья 2 еще один файл!'!$K$6:$K$361</c:f>
              <c:numCache>
                <c:formatCode>General</c:formatCode>
                <c:ptCount val="356"/>
                <c:pt idx="0">
                  <c:v>2.6051600000000012E-2</c:v>
                </c:pt>
                <c:pt idx="5">
                  <c:v>5.8154000000000004E-2</c:v>
                </c:pt>
                <c:pt idx="10">
                  <c:v>6.9075199999999989E-2</c:v>
                </c:pt>
                <c:pt idx="15">
                  <c:v>0.11104639999999998</c:v>
                </c:pt>
                <c:pt idx="20">
                  <c:v>0.14788699999999999</c:v>
                </c:pt>
                <c:pt idx="25">
                  <c:v>0.19130539999999999</c:v>
                </c:pt>
                <c:pt idx="30">
                  <c:v>0.22617220000000002</c:v>
                </c:pt>
                <c:pt idx="35">
                  <c:v>0.26617000000000007</c:v>
                </c:pt>
                <c:pt idx="40">
                  <c:v>0.30669420000000008</c:v>
                </c:pt>
                <c:pt idx="45">
                  <c:v>0.35169140000000004</c:v>
                </c:pt>
                <c:pt idx="50">
                  <c:v>0.41418840000000112</c:v>
                </c:pt>
                <c:pt idx="55">
                  <c:v>0.505104</c:v>
                </c:pt>
                <c:pt idx="60">
                  <c:v>0.5966785999999995</c:v>
                </c:pt>
                <c:pt idx="65">
                  <c:v>0.68969960000000363</c:v>
                </c:pt>
                <c:pt idx="70">
                  <c:v>0.83061279999999948</c:v>
                </c:pt>
                <c:pt idx="75">
                  <c:v>0.96271099999999998</c:v>
                </c:pt>
                <c:pt idx="80">
                  <c:v>1.0936255999999998</c:v>
                </c:pt>
                <c:pt idx="85">
                  <c:v>1.2203289999999998</c:v>
                </c:pt>
                <c:pt idx="90">
                  <c:v>1.3620326000000003</c:v>
                </c:pt>
                <c:pt idx="95">
                  <c:v>1.5508381999999998</c:v>
                </c:pt>
                <c:pt idx="100">
                  <c:v>1.7810889999999999</c:v>
                </c:pt>
                <c:pt idx="105">
                  <c:v>2.0359437999999987</c:v>
                </c:pt>
                <c:pt idx="110">
                  <c:v>2.3136927999999997</c:v>
                </c:pt>
                <c:pt idx="115">
                  <c:v>2.5970991999999997</c:v>
                </c:pt>
                <c:pt idx="120">
                  <c:v>2.8694533999999967</c:v>
                </c:pt>
                <c:pt idx="125">
                  <c:v>3.1423341999999996</c:v>
                </c:pt>
                <c:pt idx="130">
                  <c:v>3.3911373999999994</c:v>
                </c:pt>
                <c:pt idx="135">
                  <c:v>3.6270463999999998</c:v>
                </c:pt>
                <c:pt idx="140">
                  <c:v>3.8459822000000004</c:v>
                </c:pt>
                <c:pt idx="145">
                  <c:v>4.0439987999999998</c:v>
                </c:pt>
                <c:pt idx="150">
                  <c:v>4.2579355999999731</c:v>
                </c:pt>
                <c:pt idx="155">
                  <c:v>4.4516100000000014</c:v>
                </c:pt>
                <c:pt idx="160">
                  <c:v>4.6521259999999769</c:v>
                </c:pt>
                <c:pt idx="165">
                  <c:v>4.8638261999999965</c:v>
                </c:pt>
                <c:pt idx="170">
                  <c:v>5.0759204000000002</c:v>
                </c:pt>
                <c:pt idx="175">
                  <c:v>5.306962200000001</c:v>
                </c:pt>
                <c:pt idx="180">
                  <c:v>5.5494499999999993</c:v>
                </c:pt>
                <c:pt idx="185">
                  <c:v>5.8162789999999998</c:v>
                </c:pt>
                <c:pt idx="190">
                  <c:v>6.1124491999999995</c:v>
                </c:pt>
                <c:pt idx="195">
                  <c:v>6.4096718000000124</c:v>
                </c:pt>
                <c:pt idx="200">
                  <c:v>6.6208459999999807</c:v>
                </c:pt>
                <c:pt idx="205">
                  <c:v>6.7362348000000001</c:v>
                </c:pt>
                <c:pt idx="210">
                  <c:v>6.8128093999999955</c:v>
                </c:pt>
                <c:pt idx="215">
                  <c:v>6.869253800000001</c:v>
                </c:pt>
                <c:pt idx="220">
                  <c:v>6.9197774000000134</c:v>
                </c:pt>
                <c:pt idx="225">
                  <c:v>6.9684590000000002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0347-413F-B014-B861B351C2F9}"/>
            </c:ext>
          </c:extLst>
        </c:ser>
        <c:ser>
          <c:idx val="2"/>
          <c:order val="1"/>
          <c:tx>
            <c:strRef>
              <c:f>'Статья 2 еще один файл!'!$D$1</c:f>
              <c:strCache>
                <c:ptCount val="1"/>
                <c:pt idx="0">
                  <c:v>№2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triangle"/>
            <c:size val="8"/>
            <c:spPr>
              <a:noFill/>
              <a:ln w="19050">
                <a:solidFill>
                  <a:srgbClr val="FF0000"/>
                </a:solidFill>
              </a:ln>
            </c:spPr>
          </c:marker>
          <c:xVal>
            <c:numRef>
              <c:f>'Статья 2 еще один файл!'!$N$6:$N$361</c:f>
              <c:numCache>
                <c:formatCode>General</c:formatCode>
                <c:ptCount val="356"/>
                <c:pt idx="0">
                  <c:v>596.61582040000008</c:v>
                </c:pt>
                <c:pt idx="5">
                  <c:v>605.78634060000263</c:v>
                </c:pt>
                <c:pt idx="10">
                  <c:v>625.99571520000052</c:v>
                </c:pt>
                <c:pt idx="15">
                  <c:v>646.07351080000001</c:v>
                </c:pt>
                <c:pt idx="20">
                  <c:v>666.87493900000004</c:v>
                </c:pt>
                <c:pt idx="25">
                  <c:v>687.84741199999746</c:v>
                </c:pt>
                <c:pt idx="30">
                  <c:v>708.8856931999976</c:v>
                </c:pt>
                <c:pt idx="35">
                  <c:v>729.79239500000051</c:v>
                </c:pt>
                <c:pt idx="40">
                  <c:v>750.92277839999997</c:v>
                </c:pt>
                <c:pt idx="45">
                  <c:v>771.68477780000239</c:v>
                </c:pt>
                <c:pt idx="50">
                  <c:v>792.67043460000264</c:v>
                </c:pt>
                <c:pt idx="55">
                  <c:v>813.31401359999938</c:v>
                </c:pt>
                <c:pt idx="60">
                  <c:v>834.24703360000001</c:v>
                </c:pt>
                <c:pt idx="65">
                  <c:v>855.15380860000005</c:v>
                </c:pt>
                <c:pt idx="70">
                  <c:v>875.37634259999993</c:v>
                </c:pt>
                <c:pt idx="75">
                  <c:v>896.2304443999999</c:v>
                </c:pt>
                <c:pt idx="80">
                  <c:v>917.29509280000002</c:v>
                </c:pt>
                <c:pt idx="85">
                  <c:v>938.55710439999746</c:v>
                </c:pt>
                <c:pt idx="90">
                  <c:v>959.55594500000007</c:v>
                </c:pt>
                <c:pt idx="95">
                  <c:v>980.14691179999772</c:v>
                </c:pt>
                <c:pt idx="100">
                  <c:v>1001.3694579999977</c:v>
                </c:pt>
                <c:pt idx="105">
                  <c:v>1021.9078245999979</c:v>
                </c:pt>
                <c:pt idx="110">
                  <c:v>1042.5778076000001</c:v>
                </c:pt>
                <c:pt idx="115">
                  <c:v>1063.6950927999999</c:v>
                </c:pt>
                <c:pt idx="120">
                  <c:v>1084.3913819999998</c:v>
                </c:pt>
                <c:pt idx="125">
                  <c:v>1105.5217774000041</c:v>
                </c:pt>
                <c:pt idx="130">
                  <c:v>1126.4154298000001</c:v>
                </c:pt>
                <c:pt idx="135">
                  <c:v>1147.5854247999998</c:v>
                </c:pt>
                <c:pt idx="140">
                  <c:v>1168.1238281999952</c:v>
                </c:pt>
                <c:pt idx="145">
                  <c:v>1189.0569336000001</c:v>
                </c:pt>
                <c:pt idx="150">
                  <c:v>1209.3585449999998</c:v>
                </c:pt>
                <c:pt idx="155">
                  <c:v>1229.9101074000041</c:v>
                </c:pt>
                <c:pt idx="160">
                  <c:v>1251.0668943999999</c:v>
                </c:pt>
                <c:pt idx="165">
                  <c:v>1271.7895754000056</c:v>
                </c:pt>
                <c:pt idx="170">
                  <c:v>1292.4727298</c:v>
                </c:pt>
              </c:numCache>
            </c:numRef>
          </c:xVal>
          <c:yVal>
            <c:numRef>
              <c:f>'Статья 2 еще один файл!'!$M$6:$M$361</c:f>
              <c:numCache>
                <c:formatCode>General</c:formatCode>
                <c:ptCount val="356"/>
                <c:pt idx="0">
                  <c:v>0.61694060000000306</c:v>
                </c:pt>
                <c:pt idx="5">
                  <c:v>0.69430480000000061</c:v>
                </c:pt>
                <c:pt idx="10">
                  <c:v>0.7036460000000021</c:v>
                </c:pt>
                <c:pt idx="15">
                  <c:v>0.75640680000000005</c:v>
                </c:pt>
                <c:pt idx="20">
                  <c:v>0.83929719999999952</c:v>
                </c:pt>
                <c:pt idx="25">
                  <c:v>0.93771319999999958</c:v>
                </c:pt>
                <c:pt idx="30">
                  <c:v>1.0515225999999998</c:v>
                </c:pt>
                <c:pt idx="35">
                  <c:v>1.1807265999999998</c:v>
                </c:pt>
                <c:pt idx="40">
                  <c:v>1.3142720000000001</c:v>
                </c:pt>
                <c:pt idx="45">
                  <c:v>1.4492649999999943</c:v>
                </c:pt>
                <c:pt idx="50">
                  <c:v>1.5928100000000001</c:v>
                </c:pt>
                <c:pt idx="55">
                  <c:v>1.7620115999999999</c:v>
                </c:pt>
                <c:pt idx="60">
                  <c:v>2.0123929999999977</c:v>
                </c:pt>
                <c:pt idx="65">
                  <c:v>2.4509233999999998</c:v>
                </c:pt>
                <c:pt idx="70">
                  <c:v>2.9676071999999998</c:v>
                </c:pt>
                <c:pt idx="75">
                  <c:v>3.3785075999999998</c:v>
                </c:pt>
                <c:pt idx="80">
                  <c:v>3.7433582000000012</c:v>
                </c:pt>
                <c:pt idx="85">
                  <c:v>4.1217604000000003</c:v>
                </c:pt>
                <c:pt idx="90">
                  <c:v>4.5004257999999995</c:v>
                </c:pt>
                <c:pt idx="95">
                  <c:v>4.8751447999999975</c:v>
                </c:pt>
                <c:pt idx="100">
                  <c:v>5.2357854000000001</c:v>
                </c:pt>
                <c:pt idx="105">
                  <c:v>5.5681379999999798</c:v>
                </c:pt>
                <c:pt idx="110">
                  <c:v>5.8782550000000002</c:v>
                </c:pt>
                <c:pt idx="115">
                  <c:v>6.1804771999999986</c:v>
                </c:pt>
                <c:pt idx="120">
                  <c:v>6.4715162000000008</c:v>
                </c:pt>
                <c:pt idx="125">
                  <c:v>6.734662000000017</c:v>
                </c:pt>
                <c:pt idx="130">
                  <c:v>6.9570204000000002</c:v>
                </c:pt>
                <c:pt idx="135">
                  <c:v>7.1347751999999955</c:v>
                </c:pt>
                <c:pt idx="140">
                  <c:v>7.2583219999999997</c:v>
                </c:pt>
                <c:pt idx="145">
                  <c:v>7.3587119999999855</c:v>
                </c:pt>
                <c:pt idx="150">
                  <c:v>7.4368656000000124</c:v>
                </c:pt>
                <c:pt idx="155">
                  <c:v>7.5030468000000017</c:v>
                </c:pt>
                <c:pt idx="160">
                  <c:v>7.5534391999999997</c:v>
                </c:pt>
                <c:pt idx="165">
                  <c:v>7.6051467999999955</c:v>
                </c:pt>
                <c:pt idx="170">
                  <c:v>7.6440919999999855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0347-413F-B014-B861B351C2F9}"/>
            </c:ext>
          </c:extLst>
        </c:ser>
        <c:ser>
          <c:idx val="3"/>
          <c:order val="2"/>
          <c:tx>
            <c:strRef>
              <c:f>'Статья 2 еще один файл!'!$F$1</c:f>
              <c:strCache>
                <c:ptCount val="1"/>
                <c:pt idx="0">
                  <c:v>№3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diamond"/>
            <c:size val="8"/>
            <c:spPr>
              <a:noFill/>
              <a:ln w="19050">
                <a:solidFill>
                  <a:srgbClr val="0070C0"/>
                </a:solidFill>
              </a:ln>
            </c:spPr>
          </c:marker>
          <c:xVal>
            <c:numRef>
              <c:f>'Статья 2 еще один файл!'!$P$6:$P$361</c:f>
              <c:numCache>
                <c:formatCode>General</c:formatCode>
                <c:ptCount val="356"/>
                <c:pt idx="0">
                  <c:v>596.61582040000008</c:v>
                </c:pt>
                <c:pt idx="5">
                  <c:v>605.78634060000263</c:v>
                </c:pt>
                <c:pt idx="10">
                  <c:v>625.99571520000052</c:v>
                </c:pt>
                <c:pt idx="15">
                  <c:v>646.07351080000001</c:v>
                </c:pt>
                <c:pt idx="20">
                  <c:v>666.87493900000004</c:v>
                </c:pt>
                <c:pt idx="25">
                  <c:v>687.84741199999746</c:v>
                </c:pt>
                <c:pt idx="30">
                  <c:v>708.8856931999976</c:v>
                </c:pt>
                <c:pt idx="35">
                  <c:v>729.79239500000051</c:v>
                </c:pt>
                <c:pt idx="40">
                  <c:v>750.92277839999997</c:v>
                </c:pt>
                <c:pt idx="45">
                  <c:v>771.68477780000239</c:v>
                </c:pt>
                <c:pt idx="50">
                  <c:v>792.67043460000264</c:v>
                </c:pt>
                <c:pt idx="55">
                  <c:v>813.31401359999938</c:v>
                </c:pt>
                <c:pt idx="60">
                  <c:v>834.24703360000001</c:v>
                </c:pt>
                <c:pt idx="65">
                  <c:v>855.15380860000005</c:v>
                </c:pt>
                <c:pt idx="70">
                  <c:v>875.37634259999993</c:v>
                </c:pt>
                <c:pt idx="75">
                  <c:v>896.2304443999999</c:v>
                </c:pt>
                <c:pt idx="80">
                  <c:v>917.29509280000002</c:v>
                </c:pt>
                <c:pt idx="85">
                  <c:v>938.55710439999746</c:v>
                </c:pt>
                <c:pt idx="90">
                  <c:v>959.55594500000007</c:v>
                </c:pt>
                <c:pt idx="95">
                  <c:v>980.14691179999772</c:v>
                </c:pt>
                <c:pt idx="100">
                  <c:v>1001.3694579999977</c:v>
                </c:pt>
                <c:pt idx="105">
                  <c:v>1021.9078245999979</c:v>
                </c:pt>
                <c:pt idx="110">
                  <c:v>1042.5778076000001</c:v>
                </c:pt>
                <c:pt idx="115">
                  <c:v>1063.6950927999999</c:v>
                </c:pt>
                <c:pt idx="120">
                  <c:v>1084.3913819999998</c:v>
                </c:pt>
                <c:pt idx="125">
                  <c:v>1105.5217774000041</c:v>
                </c:pt>
                <c:pt idx="130">
                  <c:v>1126.4154298000001</c:v>
                </c:pt>
                <c:pt idx="135">
                  <c:v>1147.5854247999998</c:v>
                </c:pt>
                <c:pt idx="140">
                  <c:v>1168.1238281999952</c:v>
                </c:pt>
                <c:pt idx="145">
                  <c:v>1189.0569336000001</c:v>
                </c:pt>
                <c:pt idx="150">
                  <c:v>1209.3585449999998</c:v>
                </c:pt>
                <c:pt idx="155">
                  <c:v>1229.9101074000041</c:v>
                </c:pt>
                <c:pt idx="160">
                  <c:v>1251.0668943999999</c:v>
                </c:pt>
                <c:pt idx="165">
                  <c:v>1271.7895754000056</c:v>
                </c:pt>
                <c:pt idx="170">
                  <c:v>1292.4727298</c:v>
                </c:pt>
              </c:numCache>
            </c:numRef>
          </c:xVal>
          <c:yVal>
            <c:numRef>
              <c:f>'Статья 2 еще один файл!'!$O$6:$O$361</c:f>
              <c:numCache>
                <c:formatCode>General</c:formatCode>
                <c:ptCount val="356"/>
                <c:pt idx="0">
                  <c:v>0.5278665999999973</c:v>
                </c:pt>
                <c:pt idx="5">
                  <c:v>0.60865119999999995</c:v>
                </c:pt>
                <c:pt idx="10">
                  <c:v>0.61733460000000062</c:v>
                </c:pt>
                <c:pt idx="15">
                  <c:v>0.6553594000000027</c:v>
                </c:pt>
                <c:pt idx="20">
                  <c:v>0.725356</c:v>
                </c:pt>
                <c:pt idx="25">
                  <c:v>0.80574639999999997</c:v>
                </c:pt>
                <c:pt idx="30">
                  <c:v>0.91468819999999951</c:v>
                </c:pt>
                <c:pt idx="35">
                  <c:v>1.0562597999999999</c:v>
                </c:pt>
                <c:pt idx="40">
                  <c:v>1.209540399999995</c:v>
                </c:pt>
                <c:pt idx="45">
                  <c:v>1.3686111999999999</c:v>
                </c:pt>
                <c:pt idx="50">
                  <c:v>1.5266289999999998</c:v>
                </c:pt>
                <c:pt idx="55">
                  <c:v>1.6966204</c:v>
                </c:pt>
                <c:pt idx="60">
                  <c:v>1.9206872000000001</c:v>
                </c:pt>
                <c:pt idx="65">
                  <c:v>2.2769848000000001</c:v>
                </c:pt>
                <c:pt idx="70">
                  <c:v>2.8284035999999997</c:v>
                </c:pt>
                <c:pt idx="75">
                  <c:v>3.4587668000000003</c:v>
                </c:pt>
                <c:pt idx="80">
                  <c:v>4.0334756</c:v>
                </c:pt>
                <c:pt idx="85">
                  <c:v>4.5084521999999998</c:v>
                </c:pt>
                <c:pt idx="90">
                  <c:v>4.8996171999999998</c:v>
                </c:pt>
                <c:pt idx="95">
                  <c:v>5.2446010000000003</c:v>
                </c:pt>
                <c:pt idx="100">
                  <c:v>5.579848000000017</c:v>
                </c:pt>
                <c:pt idx="105">
                  <c:v>5.8935175999999778</c:v>
                </c:pt>
                <c:pt idx="110">
                  <c:v>6.1635047999999788</c:v>
                </c:pt>
                <c:pt idx="115">
                  <c:v>6.4038877999999997</c:v>
                </c:pt>
                <c:pt idx="120">
                  <c:v>6.6157204000000007</c:v>
                </c:pt>
                <c:pt idx="125">
                  <c:v>6.7738708000000001</c:v>
                </c:pt>
                <c:pt idx="130">
                  <c:v>6.9000490000000134</c:v>
                </c:pt>
                <c:pt idx="135">
                  <c:v>7.0057022</c:v>
                </c:pt>
                <c:pt idx="140">
                  <c:v>7.1000394</c:v>
                </c:pt>
                <c:pt idx="145">
                  <c:v>7.1797719999999998</c:v>
                </c:pt>
                <c:pt idx="150">
                  <c:v>7.2459527999999995</c:v>
                </c:pt>
                <c:pt idx="155">
                  <c:v>7.2956875999999955</c:v>
                </c:pt>
                <c:pt idx="160">
                  <c:v>7.3373952000000005</c:v>
                </c:pt>
                <c:pt idx="165">
                  <c:v>7.3776557999999985</c:v>
                </c:pt>
                <c:pt idx="170">
                  <c:v>7.4137067999999999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0347-413F-B014-B861B351C2F9}"/>
            </c:ext>
          </c:extLst>
        </c:ser>
        <c:ser>
          <c:idx val="0"/>
          <c:order val="3"/>
          <c:tx>
            <c:strRef>
              <c:f>'Статья 2 еще один файл!'!$H$1</c:f>
              <c:strCache>
                <c:ptCount val="1"/>
                <c:pt idx="0">
                  <c:v>№4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7"/>
            <c:spPr>
              <a:noFill/>
              <a:ln w="19050">
                <a:solidFill>
                  <a:srgbClr val="00B050"/>
                </a:solidFill>
              </a:ln>
              <a:effectLst/>
            </c:spPr>
          </c:marker>
          <c:dPt>
            <c:idx val="100"/>
            <c:marker>
              <c:symbol val="circle"/>
              <c:size val="8"/>
            </c:marker>
            <c:bubble3D val="0"/>
            <c:extLst>
              <c:ext xmlns:c16="http://schemas.microsoft.com/office/drawing/2014/chart" uri="{C3380CC4-5D6E-409C-BE32-E72D297353CC}">
                <c16:uniqueId val="{00000004-0347-413F-B014-B861B351C2F9}"/>
              </c:ext>
            </c:extLst>
          </c:dPt>
          <c:xVal>
            <c:numRef>
              <c:f>'Статья 2 еще один файл!'!$R$6:$R$361</c:f>
              <c:numCache>
                <c:formatCode>General</c:formatCode>
                <c:ptCount val="356"/>
                <c:pt idx="0">
                  <c:v>596.61582040000008</c:v>
                </c:pt>
                <c:pt idx="5">
                  <c:v>605.78634060000263</c:v>
                </c:pt>
                <c:pt idx="10">
                  <c:v>625.99571520000052</c:v>
                </c:pt>
                <c:pt idx="15">
                  <c:v>646.07351080000001</c:v>
                </c:pt>
                <c:pt idx="20">
                  <c:v>666.87493900000004</c:v>
                </c:pt>
                <c:pt idx="25">
                  <c:v>687.84741199999746</c:v>
                </c:pt>
                <c:pt idx="30">
                  <c:v>708.8856931999976</c:v>
                </c:pt>
                <c:pt idx="35">
                  <c:v>729.79239500000051</c:v>
                </c:pt>
                <c:pt idx="40">
                  <c:v>750.92277839999997</c:v>
                </c:pt>
                <c:pt idx="45">
                  <c:v>771.68477780000239</c:v>
                </c:pt>
                <c:pt idx="50">
                  <c:v>792.67043460000264</c:v>
                </c:pt>
                <c:pt idx="55">
                  <c:v>813.31401359999938</c:v>
                </c:pt>
                <c:pt idx="60">
                  <c:v>834.24703360000001</c:v>
                </c:pt>
                <c:pt idx="65">
                  <c:v>855.15380860000005</c:v>
                </c:pt>
                <c:pt idx="70">
                  <c:v>875.37634259999993</c:v>
                </c:pt>
                <c:pt idx="75">
                  <c:v>896.2304443999999</c:v>
                </c:pt>
                <c:pt idx="80">
                  <c:v>917.29509280000002</c:v>
                </c:pt>
                <c:pt idx="85">
                  <c:v>938.55710439999746</c:v>
                </c:pt>
                <c:pt idx="90">
                  <c:v>959.55594500000007</c:v>
                </c:pt>
                <c:pt idx="95">
                  <c:v>980.14691179999772</c:v>
                </c:pt>
                <c:pt idx="100">
                  <c:v>1001.3694579999977</c:v>
                </c:pt>
                <c:pt idx="105">
                  <c:v>1021.9078245999979</c:v>
                </c:pt>
                <c:pt idx="110">
                  <c:v>1042.5778076000001</c:v>
                </c:pt>
                <c:pt idx="115">
                  <c:v>1063.6950927999999</c:v>
                </c:pt>
                <c:pt idx="120">
                  <c:v>1084.3913819999998</c:v>
                </c:pt>
                <c:pt idx="125">
                  <c:v>1105.5217774000041</c:v>
                </c:pt>
                <c:pt idx="130">
                  <c:v>1126.4154298000001</c:v>
                </c:pt>
                <c:pt idx="135">
                  <c:v>1147.5854247999998</c:v>
                </c:pt>
                <c:pt idx="140">
                  <c:v>1168.1238281999952</c:v>
                </c:pt>
                <c:pt idx="145">
                  <c:v>1189.0569336000001</c:v>
                </c:pt>
                <c:pt idx="150">
                  <c:v>1209.3585449999998</c:v>
                </c:pt>
                <c:pt idx="155">
                  <c:v>1229.9101074000041</c:v>
                </c:pt>
              </c:numCache>
            </c:numRef>
          </c:xVal>
          <c:yVal>
            <c:numRef>
              <c:f>'Статья 2 еще один файл!'!$Q$6:$Q$361</c:f>
              <c:numCache>
                <c:formatCode>General</c:formatCode>
                <c:ptCount val="356"/>
                <c:pt idx="0">
                  <c:v>0.36261200000000032</c:v>
                </c:pt>
                <c:pt idx="5">
                  <c:v>0.44405480000000008</c:v>
                </c:pt>
                <c:pt idx="10">
                  <c:v>0.45576440000000001</c:v>
                </c:pt>
                <c:pt idx="15">
                  <c:v>0.49839440000000135</c:v>
                </c:pt>
                <c:pt idx="20">
                  <c:v>0.57128540000000005</c:v>
                </c:pt>
                <c:pt idx="25">
                  <c:v>0.65101799999999999</c:v>
                </c:pt>
                <c:pt idx="30">
                  <c:v>0.75101260000000003</c:v>
                </c:pt>
                <c:pt idx="35">
                  <c:v>0.87390080000000259</c:v>
                </c:pt>
                <c:pt idx="40">
                  <c:v>1.0281028000000001</c:v>
                </c:pt>
                <c:pt idx="45">
                  <c:v>1.2186191999999998</c:v>
                </c:pt>
                <c:pt idx="50">
                  <c:v>1.4643957999999955</c:v>
                </c:pt>
                <c:pt idx="55">
                  <c:v>1.7830631999999962</c:v>
                </c:pt>
                <c:pt idx="60">
                  <c:v>2.1767270000000001</c:v>
                </c:pt>
                <c:pt idx="65">
                  <c:v>2.6493344000000012</c:v>
                </c:pt>
                <c:pt idx="70">
                  <c:v>3.2018062</c:v>
                </c:pt>
                <c:pt idx="75">
                  <c:v>3.8551943999999998</c:v>
                </c:pt>
                <c:pt idx="80">
                  <c:v>4.5229251999999827</c:v>
                </c:pt>
                <c:pt idx="85">
                  <c:v>5.0934239999999997</c:v>
                </c:pt>
                <c:pt idx="90">
                  <c:v>5.5695853999999807</c:v>
                </c:pt>
                <c:pt idx="95">
                  <c:v>5.9458841999999965</c:v>
                </c:pt>
                <c:pt idx="100">
                  <c:v>6.2486330000000034</c:v>
                </c:pt>
                <c:pt idx="105">
                  <c:v>6.5021737999999996</c:v>
                </c:pt>
                <c:pt idx="110">
                  <c:v>6.6880865999999788</c:v>
                </c:pt>
                <c:pt idx="115">
                  <c:v>6.8208430000000009</c:v>
                </c:pt>
                <c:pt idx="120">
                  <c:v>6.9195219999999988</c:v>
                </c:pt>
                <c:pt idx="125">
                  <c:v>7.0033338000000001</c:v>
                </c:pt>
                <c:pt idx="130">
                  <c:v>7.0781982000000001</c:v>
                </c:pt>
                <c:pt idx="135">
                  <c:v>7.1463536000000003</c:v>
                </c:pt>
                <c:pt idx="140">
                  <c:v>7.2081923999999997</c:v>
                </c:pt>
                <c:pt idx="145">
                  <c:v>7.2581897999999985</c:v>
                </c:pt>
                <c:pt idx="150">
                  <c:v>7.2984504000000001</c:v>
                </c:pt>
                <c:pt idx="155">
                  <c:v>7.3376593999999997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0347-413F-B014-B861B351C2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4018816"/>
        <c:axId val="204021120"/>
      </c:scatterChart>
      <c:valAx>
        <c:axId val="204018816"/>
        <c:scaling>
          <c:orientation val="minMax"/>
          <c:max val="1700"/>
          <c:min val="60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T, </a:t>
                </a:r>
                <a:r>
                  <a:rPr lang="ru-RU"/>
                  <a:t>℃</a:t>
                </a:r>
              </a:p>
            </c:rich>
          </c:tx>
          <c:layout>
            <c:manualLayout>
              <c:xMode val="edge"/>
              <c:yMode val="edge"/>
              <c:x val="0.88522978900100158"/>
              <c:y val="0.7522398588528407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204021120"/>
        <c:crosses val="autoZero"/>
        <c:crossBetween val="midCat"/>
        <c:majorUnit val="200"/>
      </c:valAx>
      <c:valAx>
        <c:axId val="204021120"/>
        <c:scaling>
          <c:orientation val="minMax"/>
          <c:max val="9"/>
          <c:min val="0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L</a:t>
                </a:r>
                <a:r>
                  <a:rPr lang="ru-RU"/>
                  <a:t>, мм</a:t>
                </a:r>
              </a:p>
            </c:rich>
          </c:tx>
          <c:layout>
            <c:manualLayout>
              <c:xMode val="edge"/>
              <c:yMode val="edge"/>
              <c:x val="8.0996884735202765E-2"/>
              <c:y val="2.3783243908670811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204018816"/>
        <c:crosses val="autoZero"/>
        <c:crossBetween val="midCat"/>
        <c:majorUnit val="2"/>
      </c:valAx>
    </c:plotArea>
    <c:legend>
      <c:legendPos val="r"/>
      <c:layout>
        <c:manualLayout>
          <c:xMode val="edge"/>
          <c:yMode val="edge"/>
          <c:x val="0.75522537963515501"/>
          <c:y val="0.36588337400154253"/>
          <c:w val="0.17515708026036494"/>
          <c:h val="0.35651300767565686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6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5919003115264788E-2"/>
          <c:y val="3.4351148584303305E-2"/>
          <c:w val="0.89376734450249751"/>
          <c:h val="0.86880735191822744"/>
        </c:manualLayout>
      </c:layout>
      <c:scatterChart>
        <c:scatterStyle val="lineMarker"/>
        <c:varyColors val="0"/>
        <c:ser>
          <c:idx val="1"/>
          <c:order val="0"/>
          <c:tx>
            <c:strRef>
              <c:f>'Статья 2 еще один файл!'!$B$1</c:f>
              <c:strCache>
                <c:ptCount val="1"/>
                <c:pt idx="0">
                  <c:v>№1</c:v>
                </c:pt>
              </c:strCache>
            </c:strRef>
          </c:tx>
          <c:spPr>
            <a:ln w="25400">
              <a:noFill/>
            </a:ln>
          </c:spPr>
          <c:marker>
            <c:symbol val="square"/>
            <c:size val="5"/>
            <c:spPr>
              <a:solidFill>
                <a:sysClr val="windowText" lastClr="000000"/>
              </a:solidFill>
              <a:ln w="19050">
                <a:solidFill>
                  <a:schemeClr val="tx1"/>
                </a:solidFill>
              </a:ln>
            </c:spPr>
          </c:marker>
          <c:xVal>
            <c:numRef>
              <c:f>'Статья 2 еще один файл!'!$L$31:$L$361</c:f>
              <c:numCache>
                <c:formatCode>General</c:formatCode>
                <c:ptCount val="331"/>
                <c:pt idx="0">
                  <c:v>701.09667979999949</c:v>
                </c:pt>
                <c:pt idx="5">
                  <c:v>722.10861819999946</c:v>
                </c:pt>
                <c:pt idx="10">
                  <c:v>743.00218499999949</c:v>
                </c:pt>
                <c:pt idx="15">
                  <c:v>764.1062623999976</c:v>
                </c:pt>
                <c:pt idx="20">
                  <c:v>784.96033940000007</c:v>
                </c:pt>
                <c:pt idx="25">
                  <c:v>805.89338380000004</c:v>
                </c:pt>
                <c:pt idx="30">
                  <c:v>826.62907719999998</c:v>
                </c:pt>
                <c:pt idx="35">
                  <c:v>847.36474599999997</c:v>
                </c:pt>
                <c:pt idx="40">
                  <c:v>868.11362340000017</c:v>
                </c:pt>
                <c:pt idx="45">
                  <c:v>888.79665520000015</c:v>
                </c:pt>
                <c:pt idx="50">
                  <c:v>909.79549560000055</c:v>
                </c:pt>
                <c:pt idx="55">
                  <c:v>930.51805400000012</c:v>
                </c:pt>
                <c:pt idx="60">
                  <c:v>951.25377200000275</c:v>
                </c:pt>
                <c:pt idx="65">
                  <c:v>972.02896699999997</c:v>
                </c:pt>
                <c:pt idx="70">
                  <c:v>992.94887679999988</c:v>
                </c:pt>
                <c:pt idx="75">
                  <c:v>1014.000354</c:v>
                </c:pt>
                <c:pt idx="80">
                  <c:v>1034.5387208</c:v>
                </c:pt>
                <c:pt idx="85">
                  <c:v>1055.2350096000011</c:v>
                </c:pt>
                <c:pt idx="90">
                  <c:v>1075.9312746000001</c:v>
                </c:pt>
                <c:pt idx="95">
                  <c:v>1096.7065186000011</c:v>
                </c:pt>
                <c:pt idx="100">
                  <c:v>1117.6922359999942</c:v>
                </c:pt>
                <c:pt idx="105">
                  <c:v>1138.3885252</c:v>
                </c:pt>
                <c:pt idx="110">
                  <c:v>1159.4400390000001</c:v>
                </c:pt>
                <c:pt idx="115">
                  <c:v>1180.4257812000051</c:v>
                </c:pt>
                <c:pt idx="120">
                  <c:v>1200.6484619999999</c:v>
                </c:pt>
                <c:pt idx="125">
                  <c:v>1222.7262938000001</c:v>
                </c:pt>
                <c:pt idx="130">
                  <c:v>1243.5146484000002</c:v>
                </c:pt>
                <c:pt idx="135">
                  <c:v>1264.1846923999942</c:v>
                </c:pt>
                <c:pt idx="140">
                  <c:v>1284.8809814000001</c:v>
                </c:pt>
                <c:pt idx="145">
                  <c:v>1305.4720946000002</c:v>
                </c:pt>
                <c:pt idx="150">
                  <c:v>1326.1289552000001</c:v>
                </c:pt>
                <c:pt idx="155">
                  <c:v>1346.864795</c:v>
                </c:pt>
                <c:pt idx="160">
                  <c:v>1367.6137694000001</c:v>
                </c:pt>
                <c:pt idx="165">
                  <c:v>1388.62583</c:v>
                </c:pt>
                <c:pt idx="170">
                  <c:v>1409.7301270000003</c:v>
                </c:pt>
                <c:pt idx="175">
                  <c:v>1430.8870119999999</c:v>
                </c:pt>
                <c:pt idx="180">
                  <c:v>1451.7017825999999</c:v>
                </c:pt>
                <c:pt idx="185">
                  <c:v>1472.6613279999947</c:v>
                </c:pt>
                <c:pt idx="190">
                  <c:v>1493.7656004000044</c:v>
                </c:pt>
                <c:pt idx="195">
                  <c:v>1514.6067381999999</c:v>
                </c:pt>
                <c:pt idx="200">
                  <c:v>1535.7768066000001</c:v>
                </c:pt>
              </c:numCache>
            </c:numRef>
          </c:xVal>
          <c:yVal>
            <c:numRef>
              <c:f>'Статья 2 еще один файл!'!$AC$31:$AC$361</c:f>
              <c:numCache>
                <c:formatCode>General</c:formatCode>
                <c:ptCount val="331"/>
                <c:pt idx="0">
                  <c:v>1.8682800000000088E-3</c:v>
                </c:pt>
                <c:pt idx="5">
                  <c:v>1.3420400000000038E-3</c:v>
                </c:pt>
                <c:pt idx="10">
                  <c:v>1.7104400000000064E-3</c:v>
                </c:pt>
                <c:pt idx="15">
                  <c:v>1.4472800000000033E-3</c:v>
                </c:pt>
                <c:pt idx="20">
                  <c:v>2.1051599999999991E-3</c:v>
                </c:pt>
                <c:pt idx="25">
                  <c:v>3.0787600000000011E-3</c:v>
                </c:pt>
                <c:pt idx="30">
                  <c:v>3.6050400000000012E-3</c:v>
                </c:pt>
                <c:pt idx="35">
                  <c:v>3.7104000000000152E-3</c:v>
                </c:pt>
                <c:pt idx="40">
                  <c:v>4.5259999999999988E-3</c:v>
                </c:pt>
                <c:pt idx="45">
                  <c:v>5.6839199999999977E-3</c:v>
                </c:pt>
                <c:pt idx="50">
                  <c:v>4.9734400000000321E-3</c:v>
                </c:pt>
                <c:pt idx="55">
                  <c:v>5.5260400000000124E-3</c:v>
                </c:pt>
                <c:pt idx="60">
                  <c:v>4.99972000000002E-3</c:v>
                </c:pt>
                <c:pt idx="65">
                  <c:v>6.0260400000000033E-3</c:v>
                </c:pt>
                <c:pt idx="70">
                  <c:v>8.0522000000000267E-3</c:v>
                </c:pt>
                <c:pt idx="75">
                  <c:v>1.0157319999999996E-2</c:v>
                </c:pt>
                <c:pt idx="80">
                  <c:v>1.036784E-2</c:v>
                </c:pt>
                <c:pt idx="85">
                  <c:v>1.1183640000000021E-2</c:v>
                </c:pt>
                <c:pt idx="90">
                  <c:v>1.1473119999999977E-2</c:v>
                </c:pt>
                <c:pt idx="95">
                  <c:v>1.0815239999999999E-2</c:v>
                </c:pt>
                <c:pt idx="100">
                  <c:v>1.0578360000000019E-2</c:v>
                </c:pt>
                <c:pt idx="105">
                  <c:v>9.7364000000000027E-3</c:v>
                </c:pt>
                <c:pt idx="110">
                  <c:v>8.8679600000000046E-3</c:v>
                </c:pt>
                <c:pt idx="115">
                  <c:v>8.5521600000000048E-3</c:v>
                </c:pt>
                <c:pt idx="120">
                  <c:v>8.0259600000000125E-3</c:v>
                </c:pt>
                <c:pt idx="125">
                  <c:v>8.0522400000000351E-3</c:v>
                </c:pt>
                <c:pt idx="130">
                  <c:v>7.9469599999999994E-3</c:v>
                </c:pt>
                <c:pt idx="135">
                  <c:v>8.1574400000000678E-3</c:v>
                </c:pt>
                <c:pt idx="140">
                  <c:v>8.5259200000000167E-3</c:v>
                </c:pt>
                <c:pt idx="145">
                  <c:v>9.1837200000000046E-3</c:v>
                </c:pt>
                <c:pt idx="150">
                  <c:v>8.9206800000000228E-3</c:v>
                </c:pt>
                <c:pt idx="155">
                  <c:v>1.039416E-2</c:v>
                </c:pt>
                <c:pt idx="160">
                  <c:v>1.0683720000000044E-2</c:v>
                </c:pt>
                <c:pt idx="165">
                  <c:v>1.3104600000000001E-2</c:v>
                </c:pt>
                <c:pt idx="170">
                  <c:v>1.0815319999999988E-2</c:v>
                </c:pt>
                <c:pt idx="175">
                  <c:v>6.5259999999999953E-3</c:v>
                </c:pt>
                <c:pt idx="180">
                  <c:v>3.65772000000005E-3</c:v>
                </c:pt>
                <c:pt idx="185">
                  <c:v>2.7366400000000007E-3</c:v>
                </c:pt>
                <c:pt idx="190">
                  <c:v>1.9472800000000221E-3</c:v>
                </c:pt>
                <c:pt idx="195">
                  <c:v>1.9472399999999411E-3</c:v>
                </c:pt>
                <c:pt idx="200">
                  <c:v>1.6578000000000521E-3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5023-466A-AAF4-430E034CF907}"/>
            </c:ext>
          </c:extLst>
        </c:ser>
        <c:ser>
          <c:idx val="2"/>
          <c:order val="1"/>
          <c:tx>
            <c:strRef>
              <c:f>'Статья 2 еще один файл!'!$D$1</c:f>
              <c:strCache>
                <c:ptCount val="1"/>
                <c:pt idx="0">
                  <c:v>№2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pPr>
              <a:noFill/>
              <a:ln w="19050">
                <a:solidFill>
                  <a:srgbClr val="FF0000"/>
                </a:solidFill>
              </a:ln>
            </c:spPr>
          </c:marker>
          <c:xVal>
            <c:numRef>
              <c:f>'Статья 2 еще один файл!'!$N$31:$N$361</c:f>
              <c:numCache>
                <c:formatCode>General</c:formatCode>
                <c:ptCount val="331"/>
                <c:pt idx="0">
                  <c:v>687.84741199999746</c:v>
                </c:pt>
                <c:pt idx="5">
                  <c:v>708.8856931999976</c:v>
                </c:pt>
                <c:pt idx="10">
                  <c:v>729.79239500000051</c:v>
                </c:pt>
                <c:pt idx="15">
                  <c:v>750.92277839999997</c:v>
                </c:pt>
                <c:pt idx="20">
                  <c:v>771.68477780000239</c:v>
                </c:pt>
                <c:pt idx="25">
                  <c:v>792.67043460000264</c:v>
                </c:pt>
                <c:pt idx="30">
                  <c:v>813.31401359999938</c:v>
                </c:pt>
                <c:pt idx="35">
                  <c:v>834.24703360000001</c:v>
                </c:pt>
                <c:pt idx="40">
                  <c:v>855.15380860000005</c:v>
                </c:pt>
                <c:pt idx="45">
                  <c:v>875.37634259999993</c:v>
                </c:pt>
                <c:pt idx="50">
                  <c:v>896.2304443999999</c:v>
                </c:pt>
                <c:pt idx="55">
                  <c:v>917.29509280000002</c:v>
                </c:pt>
                <c:pt idx="60">
                  <c:v>938.55710439999746</c:v>
                </c:pt>
                <c:pt idx="65">
                  <c:v>959.55594500000007</c:v>
                </c:pt>
                <c:pt idx="70">
                  <c:v>980.14691179999772</c:v>
                </c:pt>
                <c:pt idx="75">
                  <c:v>1001.3694579999977</c:v>
                </c:pt>
                <c:pt idx="80">
                  <c:v>1021.9078245999979</c:v>
                </c:pt>
                <c:pt idx="85">
                  <c:v>1042.5778076000001</c:v>
                </c:pt>
                <c:pt idx="90">
                  <c:v>1063.6950927999999</c:v>
                </c:pt>
                <c:pt idx="95">
                  <c:v>1084.3913819999998</c:v>
                </c:pt>
                <c:pt idx="100">
                  <c:v>1105.5217774000041</c:v>
                </c:pt>
                <c:pt idx="105">
                  <c:v>1126.4154298000001</c:v>
                </c:pt>
                <c:pt idx="110">
                  <c:v>1147.5854247999998</c:v>
                </c:pt>
                <c:pt idx="115">
                  <c:v>1168.1238281999952</c:v>
                </c:pt>
                <c:pt idx="120">
                  <c:v>1189.0569336000001</c:v>
                </c:pt>
                <c:pt idx="125">
                  <c:v>1209.3585449999998</c:v>
                </c:pt>
                <c:pt idx="130">
                  <c:v>1229.9101074000041</c:v>
                </c:pt>
                <c:pt idx="135">
                  <c:v>1251.0668943999999</c:v>
                </c:pt>
                <c:pt idx="140">
                  <c:v>1271.7895754000056</c:v>
                </c:pt>
                <c:pt idx="145">
                  <c:v>1292.4727298</c:v>
                </c:pt>
              </c:numCache>
            </c:numRef>
          </c:xVal>
          <c:yVal>
            <c:numRef>
              <c:f>'Статья 2 еще один файл!'!$AE$31:$AE$361</c:f>
              <c:numCache>
                <c:formatCode>General</c:formatCode>
                <c:ptCount val="331"/>
                <c:pt idx="0">
                  <c:v>4.5524000000000033E-3</c:v>
                </c:pt>
                <c:pt idx="5">
                  <c:v>4.7629199999999908E-3</c:v>
                </c:pt>
                <c:pt idx="10">
                  <c:v>5.1576000000000104E-3</c:v>
                </c:pt>
                <c:pt idx="15">
                  <c:v>5.1576399999999989E-3</c:v>
                </c:pt>
                <c:pt idx="20">
                  <c:v>5.4996800000000198E-3</c:v>
                </c:pt>
                <c:pt idx="25">
                  <c:v>5.9470800000000004E-3</c:v>
                </c:pt>
                <c:pt idx="30">
                  <c:v>7.4732800000000422E-3</c:v>
                </c:pt>
                <c:pt idx="35">
                  <c:v>1.2315159999999993E-2</c:v>
                </c:pt>
                <c:pt idx="40">
                  <c:v>2.0972600000000001E-2</c:v>
                </c:pt>
                <c:pt idx="45">
                  <c:v>1.9104280000000001E-2</c:v>
                </c:pt>
                <c:pt idx="50">
                  <c:v>1.489400000000002E-2</c:v>
                </c:pt>
                <c:pt idx="55">
                  <c:v>1.4288799999999996E-2</c:v>
                </c:pt>
                <c:pt idx="60">
                  <c:v>1.5736039999999993E-2</c:v>
                </c:pt>
                <c:pt idx="65">
                  <c:v>1.4920320000000023E-2</c:v>
                </c:pt>
                <c:pt idx="70">
                  <c:v>1.5315039999999979E-2</c:v>
                </c:pt>
                <c:pt idx="75">
                  <c:v>1.4236159999999989E-2</c:v>
                </c:pt>
                <c:pt idx="80">
                  <c:v>1.2788880000000023E-2</c:v>
                </c:pt>
                <c:pt idx="85">
                  <c:v>1.1788959999999985E-2</c:v>
                </c:pt>
                <c:pt idx="90">
                  <c:v>1.1946760000000058E-2</c:v>
                </c:pt>
                <c:pt idx="95">
                  <c:v>1.1446799999999977E-2</c:v>
                </c:pt>
                <c:pt idx="100">
                  <c:v>9.8416800000000748E-3</c:v>
                </c:pt>
                <c:pt idx="105">
                  <c:v>8.3680800000000121E-3</c:v>
                </c:pt>
                <c:pt idx="110">
                  <c:v>6.0523599999999823E-3</c:v>
                </c:pt>
                <c:pt idx="115">
                  <c:v>4.7891600000000475E-3</c:v>
                </c:pt>
                <c:pt idx="120">
                  <c:v>3.5262000000000192E-3</c:v>
                </c:pt>
                <c:pt idx="125">
                  <c:v>2.7366800000000091E-3</c:v>
                </c:pt>
                <c:pt idx="130">
                  <c:v>2.4998800000000185E-3</c:v>
                </c:pt>
                <c:pt idx="135">
                  <c:v>1.9209599999999991E-3</c:v>
                </c:pt>
                <c:pt idx="140">
                  <c:v>2.05251999999998E-3</c:v>
                </c:pt>
                <c:pt idx="145">
                  <c:v>1.4473200000000119E-3</c:v>
                </c:pt>
                <c:pt idx="150">
                  <c:v>1.1838999999999266E-3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5023-466A-AAF4-430E034CF907}"/>
            </c:ext>
          </c:extLst>
        </c:ser>
        <c:ser>
          <c:idx val="3"/>
          <c:order val="2"/>
          <c:tx>
            <c:strRef>
              <c:f>'Статья 2 еще один файл!'!$F$1</c:f>
              <c:strCache>
                <c:ptCount val="1"/>
                <c:pt idx="0">
                  <c:v>№3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diamond"/>
            <c:size val="7"/>
            <c:spPr>
              <a:noFill/>
              <a:ln w="19050">
                <a:solidFill>
                  <a:srgbClr val="0070C0"/>
                </a:solidFill>
              </a:ln>
            </c:spPr>
          </c:marker>
          <c:xVal>
            <c:numRef>
              <c:f>'Статья 2 еще один файл!'!$P$31:$P$361</c:f>
              <c:numCache>
                <c:formatCode>General</c:formatCode>
                <c:ptCount val="331"/>
                <c:pt idx="0">
                  <c:v>687.84741199999746</c:v>
                </c:pt>
                <c:pt idx="5">
                  <c:v>708.8856931999976</c:v>
                </c:pt>
                <c:pt idx="10">
                  <c:v>729.79239500000051</c:v>
                </c:pt>
                <c:pt idx="15">
                  <c:v>750.92277839999997</c:v>
                </c:pt>
                <c:pt idx="20">
                  <c:v>771.68477780000239</c:v>
                </c:pt>
                <c:pt idx="25">
                  <c:v>792.67043460000264</c:v>
                </c:pt>
                <c:pt idx="30">
                  <c:v>813.31401359999938</c:v>
                </c:pt>
                <c:pt idx="35">
                  <c:v>834.24703360000001</c:v>
                </c:pt>
                <c:pt idx="40">
                  <c:v>855.15380860000005</c:v>
                </c:pt>
                <c:pt idx="45">
                  <c:v>875.37634259999993</c:v>
                </c:pt>
                <c:pt idx="50">
                  <c:v>896.2304443999999</c:v>
                </c:pt>
                <c:pt idx="55">
                  <c:v>917.29509280000002</c:v>
                </c:pt>
                <c:pt idx="60">
                  <c:v>938.55710439999746</c:v>
                </c:pt>
                <c:pt idx="65">
                  <c:v>959.55594500000007</c:v>
                </c:pt>
                <c:pt idx="70">
                  <c:v>980.14691179999772</c:v>
                </c:pt>
                <c:pt idx="75">
                  <c:v>1001.3694579999977</c:v>
                </c:pt>
                <c:pt idx="80">
                  <c:v>1021.9078245999979</c:v>
                </c:pt>
                <c:pt idx="85">
                  <c:v>1042.5778076000001</c:v>
                </c:pt>
                <c:pt idx="90">
                  <c:v>1063.6950927999999</c:v>
                </c:pt>
                <c:pt idx="95">
                  <c:v>1084.3913819999998</c:v>
                </c:pt>
                <c:pt idx="100">
                  <c:v>1105.5217774000041</c:v>
                </c:pt>
                <c:pt idx="105">
                  <c:v>1126.4154298000001</c:v>
                </c:pt>
                <c:pt idx="110">
                  <c:v>1147.5854247999998</c:v>
                </c:pt>
                <c:pt idx="115">
                  <c:v>1168.1238281999952</c:v>
                </c:pt>
                <c:pt idx="120">
                  <c:v>1189.0569336000001</c:v>
                </c:pt>
                <c:pt idx="125">
                  <c:v>1209.3585449999998</c:v>
                </c:pt>
                <c:pt idx="130">
                  <c:v>1229.9101074000041</c:v>
                </c:pt>
                <c:pt idx="135">
                  <c:v>1251.0668943999999</c:v>
                </c:pt>
                <c:pt idx="140">
                  <c:v>1271.7895754000056</c:v>
                </c:pt>
                <c:pt idx="145">
                  <c:v>1292.4727298</c:v>
                </c:pt>
              </c:numCache>
            </c:numRef>
          </c:xVal>
          <c:yVal>
            <c:numRef>
              <c:f>'Статья 2 еще один файл!'!$AG$31:$AG$361</c:f>
              <c:numCache>
                <c:formatCode>General</c:formatCode>
                <c:ptCount val="331"/>
                <c:pt idx="0">
                  <c:v>3.7892800000000107E-3</c:v>
                </c:pt>
                <c:pt idx="5">
                  <c:v>4.9734400000000355E-3</c:v>
                </c:pt>
                <c:pt idx="10">
                  <c:v>5.8680800000000003E-3</c:v>
                </c:pt>
                <c:pt idx="15">
                  <c:v>6.3154399999999994E-3</c:v>
                </c:pt>
                <c:pt idx="20">
                  <c:v>6.2628000000000093E-3</c:v>
                </c:pt>
                <c:pt idx="25">
                  <c:v>6.3944399999999926E-3</c:v>
                </c:pt>
                <c:pt idx="30">
                  <c:v>6.9996400000000457E-3</c:v>
                </c:pt>
                <c:pt idx="35">
                  <c:v>1.0315239999999998E-2</c:v>
                </c:pt>
                <c:pt idx="40">
                  <c:v>1.802539999999999E-2</c:v>
                </c:pt>
                <c:pt idx="45">
                  <c:v>2.3288240000000012E-2</c:v>
                </c:pt>
                <c:pt idx="50">
                  <c:v>2.4761959999999993E-2</c:v>
                </c:pt>
                <c:pt idx="55">
                  <c:v>2.2130520000000008E-2</c:v>
                </c:pt>
                <c:pt idx="60">
                  <c:v>1.7788599999999981E-2</c:v>
                </c:pt>
                <c:pt idx="65">
                  <c:v>1.4578199999999979E-2</c:v>
                </c:pt>
                <c:pt idx="70">
                  <c:v>1.3578360000000022E-2</c:v>
                </c:pt>
                <c:pt idx="75">
                  <c:v>1.331508E-2</c:v>
                </c:pt>
                <c:pt idx="80">
                  <c:v>1.1815280000000037E-2</c:v>
                </c:pt>
                <c:pt idx="85">
                  <c:v>1.0183759999999965E-2</c:v>
                </c:pt>
                <c:pt idx="90">
                  <c:v>9.5521200000000268E-3</c:v>
                </c:pt>
                <c:pt idx="95">
                  <c:v>7.5522800000000024E-3</c:v>
                </c:pt>
                <c:pt idx="100">
                  <c:v>5.1839600000000334E-3</c:v>
                </c:pt>
                <c:pt idx="105">
                  <c:v>4.9471199999999984E-3</c:v>
                </c:pt>
                <c:pt idx="110">
                  <c:v>4.2103599999999824E-3</c:v>
                </c:pt>
                <c:pt idx="115">
                  <c:v>3.3682800000000416E-3</c:v>
                </c:pt>
                <c:pt idx="120">
                  <c:v>3.0787599999999682E-3</c:v>
                </c:pt>
                <c:pt idx="125">
                  <c:v>2.3156400000000233E-3</c:v>
                </c:pt>
                <c:pt idx="130">
                  <c:v>1.8420800000000259E-3</c:v>
                </c:pt>
                <c:pt idx="135">
                  <c:v>1.7893199999999621E-3</c:v>
                </c:pt>
                <c:pt idx="140">
                  <c:v>1.578840000000034E-3</c:v>
                </c:pt>
                <c:pt idx="145">
                  <c:v>9.9999999999998484E-4</c:v>
                </c:pt>
                <c:pt idx="150">
                  <c:v>3.947000000000161E-4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5023-466A-AAF4-430E034CF907}"/>
            </c:ext>
          </c:extLst>
        </c:ser>
        <c:ser>
          <c:idx val="0"/>
          <c:order val="3"/>
          <c:tx>
            <c:strRef>
              <c:f>'Статья 2 еще один файл!'!$H$1</c:f>
              <c:strCache>
                <c:ptCount val="1"/>
                <c:pt idx="0">
                  <c:v>№4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noFill/>
              <a:ln w="19050">
                <a:solidFill>
                  <a:srgbClr val="00B050"/>
                </a:solidFill>
              </a:ln>
              <a:effectLst/>
            </c:spPr>
          </c:marker>
          <c:xVal>
            <c:numRef>
              <c:f>'Статья 2 еще один файл!'!$R$31:$R$361</c:f>
              <c:numCache>
                <c:formatCode>General</c:formatCode>
                <c:ptCount val="331"/>
                <c:pt idx="0">
                  <c:v>687.84741199999746</c:v>
                </c:pt>
                <c:pt idx="5">
                  <c:v>708.8856931999976</c:v>
                </c:pt>
                <c:pt idx="10">
                  <c:v>729.79239500000051</c:v>
                </c:pt>
                <c:pt idx="15">
                  <c:v>750.92277839999997</c:v>
                </c:pt>
                <c:pt idx="20">
                  <c:v>771.68477780000239</c:v>
                </c:pt>
                <c:pt idx="25">
                  <c:v>792.67043460000264</c:v>
                </c:pt>
                <c:pt idx="30">
                  <c:v>813.31401359999938</c:v>
                </c:pt>
                <c:pt idx="35">
                  <c:v>834.24703360000001</c:v>
                </c:pt>
                <c:pt idx="40">
                  <c:v>855.15380860000005</c:v>
                </c:pt>
                <c:pt idx="45">
                  <c:v>875.37634259999993</c:v>
                </c:pt>
                <c:pt idx="50">
                  <c:v>896.2304443999999</c:v>
                </c:pt>
                <c:pt idx="55">
                  <c:v>917.29509280000002</c:v>
                </c:pt>
                <c:pt idx="60">
                  <c:v>938.55710439999746</c:v>
                </c:pt>
                <c:pt idx="65">
                  <c:v>959.55594500000007</c:v>
                </c:pt>
                <c:pt idx="70">
                  <c:v>980.14691179999772</c:v>
                </c:pt>
                <c:pt idx="75">
                  <c:v>1001.3694579999977</c:v>
                </c:pt>
                <c:pt idx="80">
                  <c:v>1021.9078245999979</c:v>
                </c:pt>
                <c:pt idx="85">
                  <c:v>1042.5778076000001</c:v>
                </c:pt>
                <c:pt idx="90">
                  <c:v>1063.6950927999999</c:v>
                </c:pt>
                <c:pt idx="95">
                  <c:v>1084.3913819999998</c:v>
                </c:pt>
                <c:pt idx="100">
                  <c:v>1105.5217774000041</c:v>
                </c:pt>
                <c:pt idx="105">
                  <c:v>1126.4154298000001</c:v>
                </c:pt>
                <c:pt idx="110">
                  <c:v>1147.5854247999998</c:v>
                </c:pt>
                <c:pt idx="115">
                  <c:v>1168.1238281999952</c:v>
                </c:pt>
                <c:pt idx="120">
                  <c:v>1189.0569336000001</c:v>
                </c:pt>
                <c:pt idx="125">
                  <c:v>1209.3585449999998</c:v>
                </c:pt>
                <c:pt idx="130">
                  <c:v>1229.9101074000041</c:v>
                </c:pt>
              </c:numCache>
            </c:numRef>
          </c:xVal>
          <c:yVal>
            <c:numRef>
              <c:f>'Статья 2 еще один файл!'!$AI$31:$AI$361</c:f>
              <c:numCache>
                <c:formatCode>General</c:formatCode>
                <c:ptCount val="331"/>
                <c:pt idx="0">
                  <c:v>3.4208799999999998E-3</c:v>
                </c:pt>
                <c:pt idx="5">
                  <c:v>4.3155600000000004E-3</c:v>
                </c:pt>
                <c:pt idx="10">
                  <c:v>5.1839199999999998E-3</c:v>
                </c:pt>
                <c:pt idx="15">
                  <c:v>6.8417600000000309E-3</c:v>
                </c:pt>
                <c:pt idx="20">
                  <c:v>8.4732000000000227E-3</c:v>
                </c:pt>
                <c:pt idx="25">
                  <c:v>1.076264E-2</c:v>
                </c:pt>
                <c:pt idx="30">
                  <c:v>1.394664E-2</c:v>
                </c:pt>
                <c:pt idx="35">
                  <c:v>1.692016000000008E-2</c:v>
                </c:pt>
                <c:pt idx="40">
                  <c:v>2.0156839999999988E-2</c:v>
                </c:pt>
                <c:pt idx="45">
                  <c:v>2.3525160000000007E-2</c:v>
                </c:pt>
                <c:pt idx="50">
                  <c:v>2.7893320000000128E-2</c:v>
                </c:pt>
                <c:pt idx="55">
                  <c:v>2.4761999999999985E-2</c:v>
                </c:pt>
                <c:pt idx="60">
                  <c:v>2.1577880000000011E-2</c:v>
                </c:pt>
                <c:pt idx="65">
                  <c:v>1.7367600000000042E-2</c:v>
                </c:pt>
                <c:pt idx="70">
                  <c:v>1.3841520000000027E-2</c:v>
                </c:pt>
                <c:pt idx="75">
                  <c:v>1.1367840000000023E-2</c:v>
                </c:pt>
                <c:pt idx="80">
                  <c:v>9.3153600000000208E-3</c:v>
                </c:pt>
                <c:pt idx="85">
                  <c:v>5.8155599999999905E-3</c:v>
                </c:pt>
                <c:pt idx="90">
                  <c:v>4.8418399999999914E-3</c:v>
                </c:pt>
                <c:pt idx="95">
                  <c:v>3.9471199999999993E-3</c:v>
                </c:pt>
                <c:pt idx="100">
                  <c:v>2.7367600000000212E-3</c:v>
                </c:pt>
                <c:pt idx="105">
                  <c:v>3.1050799999999866E-3</c:v>
                </c:pt>
                <c:pt idx="110">
                  <c:v>2.9999199999999953E-3</c:v>
                </c:pt>
                <c:pt idx="115">
                  <c:v>2.4208799999999898E-3</c:v>
                </c:pt>
                <c:pt idx="120">
                  <c:v>1.3683600000000261E-3</c:v>
                </c:pt>
                <c:pt idx="125">
                  <c:v>1.4998800000000081E-3</c:v>
                </c:pt>
                <c:pt idx="130">
                  <c:v>1.6315199999999681E-3</c:v>
                </c:pt>
                <c:pt idx="135">
                  <c:v>1.3595333333333581E-3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5023-466A-AAF4-430E034CF9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99972480"/>
        <c:axId val="328716672"/>
      </c:scatterChart>
      <c:valAx>
        <c:axId val="299972480"/>
        <c:scaling>
          <c:orientation val="minMax"/>
          <c:max val="1700"/>
          <c:min val="60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T, ℃</a:t>
                </a:r>
                <a:endParaRPr lang="ru-RU"/>
              </a:p>
            </c:rich>
          </c:tx>
          <c:layout>
            <c:manualLayout>
              <c:xMode val="edge"/>
              <c:yMode val="edge"/>
              <c:x val="0.89837083216478875"/>
              <c:y val="0.77827081363419637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328716672"/>
        <c:crosses val="autoZero"/>
        <c:crossBetween val="midCat"/>
        <c:majorUnit val="200"/>
      </c:valAx>
      <c:valAx>
        <c:axId val="328716672"/>
        <c:scaling>
          <c:orientation val="minMax"/>
          <c:max val="3.500000000000001E-2"/>
          <c:min val="0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S, </a:t>
                </a:r>
                <a:r>
                  <a:rPr lang="ru-RU"/>
                  <a:t>мм/с</a:t>
                </a:r>
              </a:p>
            </c:rich>
          </c:tx>
          <c:layout>
            <c:manualLayout>
              <c:xMode val="edge"/>
              <c:yMode val="edge"/>
              <c:x val="0.11986449651209315"/>
              <c:y val="2.3783479819355236E-2"/>
            </c:manualLayout>
          </c:layout>
          <c:overlay val="0"/>
        </c:title>
        <c:numFmt formatCode="General" sourceLinked="1"/>
        <c:majorTickMark val="out"/>
        <c:minorTickMark val="out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299972480"/>
        <c:crosses val="autoZero"/>
        <c:crossBetween val="midCat"/>
        <c:majorUnit val="1.0000000000000005E-2"/>
      </c:valAx>
    </c:plotArea>
    <c:legend>
      <c:legendPos val="r"/>
      <c:layout>
        <c:manualLayout>
          <c:xMode val="edge"/>
          <c:yMode val="edge"/>
          <c:x val="0.75790632280870884"/>
          <c:y val="0.20884503277005506"/>
          <c:w val="0.20454828472724351"/>
          <c:h val="0.40341090548795211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6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2">
    <c:autoUpdate val="0"/>
  </c:externalData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087523836945327E-2"/>
          <c:y val="4.3992157604464066E-2"/>
          <c:w val="0.8947943508240126"/>
          <c:h val="0.9329945745693129"/>
        </c:manualLayout>
      </c:layout>
      <c:scatterChart>
        <c:scatterStyle val="lineMarker"/>
        <c:varyColors val="0"/>
        <c:ser>
          <c:idx val="3"/>
          <c:order val="0"/>
          <c:tx>
            <c:strRef>
              <c:f>№1!$J$6</c:f>
              <c:strCache>
                <c:ptCount val="1"/>
                <c:pt idx="0">
                  <c:v>№2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diamond"/>
            <c:size val="8"/>
            <c:spPr>
              <a:noFill/>
              <a:ln w="25400">
                <a:solidFill>
                  <a:srgbClr val="0070C0"/>
                </a:solidFill>
              </a:ln>
            </c:spPr>
          </c:marker>
          <c:trendline>
            <c:trendlineType val="linear"/>
            <c:forward val="4.0000000000000022E-2"/>
            <c:backward val="2.0000000000000011E-2"/>
            <c:dispRSqr val="0"/>
            <c:dispEq val="1"/>
            <c:trendlineLbl>
              <c:layout>
                <c:manualLayout>
                  <c:x val="-2.7744647899771612E-2"/>
                  <c:y val="6.0489347922418814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/>
                      <a:t>20 kTm</a:t>
                    </a:r>
                  </a:p>
                </c:rich>
              </c:tx>
              <c:numFmt formatCode="General" sourceLinked="0"/>
            </c:trendlineLbl>
          </c:trendline>
          <c:xVal>
            <c:numRef>
              <c:f>№1!$K$113:$K$134</c:f>
              <c:numCache>
                <c:formatCode>General</c:formatCode>
                <c:ptCount val="22"/>
                <c:pt idx="0">
                  <c:v>1.2040190453355859</c:v>
                </c:pt>
                <c:pt idx="3">
                  <c:v>1.1912322243404885</c:v>
                </c:pt>
                <c:pt idx="6">
                  <c:v>1.1804016614228603</c:v>
                </c:pt>
                <c:pt idx="9">
                  <c:v>1.1699018876349745</c:v>
                </c:pt>
                <c:pt idx="12">
                  <c:v>1.1584179588687658</c:v>
                </c:pt>
                <c:pt idx="15">
                  <c:v>1.1483493688451702</c:v>
                </c:pt>
                <c:pt idx="18">
                  <c:v>1.1375473181764153</c:v>
                </c:pt>
                <c:pt idx="21">
                  <c:v>1.1271821851838502</c:v>
                </c:pt>
              </c:numCache>
            </c:numRef>
          </c:xVal>
          <c:yVal>
            <c:numRef>
              <c:f>№1!$J$113:$J$134</c:f>
              <c:numCache>
                <c:formatCode>General</c:formatCode>
                <c:ptCount val="22"/>
                <c:pt idx="0">
                  <c:v>-1.4299255418271726</c:v>
                </c:pt>
                <c:pt idx="3">
                  <c:v>-1.0974023708578353</c:v>
                </c:pt>
                <c:pt idx="6">
                  <c:v>-0.8239326495720819</c:v>
                </c:pt>
                <c:pt idx="9">
                  <c:v>-0.59534424436357702</c:v>
                </c:pt>
                <c:pt idx="12">
                  <c:v>-0.38952478827171061</c:v>
                </c:pt>
                <c:pt idx="15">
                  <c:v>-0.21359636727692669</c:v>
                </c:pt>
                <c:pt idx="18">
                  <c:v>-4.6296311715719428E-2</c:v>
                </c:pt>
                <c:pt idx="21">
                  <c:v>9.0027196636643478E-2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5D21-463E-B9AE-DF962287E7A1}"/>
            </c:ext>
          </c:extLst>
        </c:ser>
        <c:ser>
          <c:idx val="4"/>
          <c:order val="1"/>
          <c:tx>
            <c:strRef>
              <c:f>№1!$J$6</c:f>
              <c:strCache>
                <c:ptCount val="1"/>
                <c:pt idx="0">
                  <c:v>№2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diamond"/>
            <c:size val="8"/>
            <c:spPr>
              <a:noFill/>
              <a:ln w="25400">
                <a:solidFill>
                  <a:srgbClr val="0070C0"/>
                </a:solidFill>
              </a:ln>
            </c:spPr>
          </c:marker>
          <c:trendline>
            <c:trendlineType val="linear"/>
            <c:forward val="2.0000000000000011E-2"/>
            <c:backward val="2.0000000000000011E-2"/>
            <c:dispRSqr val="0"/>
            <c:dispEq val="1"/>
            <c:trendlineLbl>
              <c:layout>
                <c:manualLayout>
                  <c:x val="-9.297242863070046E-2"/>
                  <c:y val="-7.0037723717567293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/>
                      <a:t>8 kTm</a:t>
                    </a:r>
                  </a:p>
                </c:rich>
              </c:tx>
              <c:numFmt formatCode="General" sourceLinked="0"/>
            </c:trendlineLbl>
          </c:trendline>
          <c:xVal>
            <c:numRef>
              <c:f>№1!$K$137:$K$178</c:f>
              <c:numCache>
                <c:formatCode>General</c:formatCode>
                <c:ptCount val="42"/>
                <c:pt idx="0">
                  <c:v>1.1176102111469559</c:v>
                </c:pt>
                <c:pt idx="3">
                  <c:v>1.1071565153371494</c:v>
                </c:pt>
                <c:pt idx="6">
                  <c:v>1.0979537258770442</c:v>
                </c:pt>
                <c:pt idx="9">
                  <c:v>1.0882605469446422</c:v>
                </c:pt>
                <c:pt idx="12">
                  <c:v>1.0789779735599181</c:v>
                </c:pt>
                <c:pt idx="15">
                  <c:v>1.0697106906075724</c:v>
                </c:pt>
                <c:pt idx="18">
                  <c:v>1.0614484358266001</c:v>
                </c:pt>
                <c:pt idx="21">
                  <c:v>1.0522288895199754</c:v>
                </c:pt>
                <c:pt idx="24">
                  <c:v>1.0438249514677258</c:v>
                </c:pt>
                <c:pt idx="27">
                  <c:v>1.0349086545139226</c:v>
                </c:pt>
                <c:pt idx="30">
                  <c:v>1.0266138855723939</c:v>
                </c:pt>
                <c:pt idx="33">
                  <c:v>1.0182634162597151</c:v>
                </c:pt>
                <c:pt idx="36">
                  <c:v>1.0100335735259545</c:v>
                </c:pt>
                <c:pt idx="39">
                  <c:v>1.0022160794635757</c:v>
                </c:pt>
              </c:numCache>
            </c:numRef>
          </c:xVal>
          <c:yVal>
            <c:numRef>
              <c:f>№1!$J$137:$J$178</c:f>
              <c:numCache>
                <c:formatCode>General</c:formatCode>
                <c:ptCount val="42"/>
                <c:pt idx="0">
                  <c:v>0.22121556891917288</c:v>
                </c:pt>
                <c:pt idx="3">
                  <c:v>0.33099431642342458</c:v>
                </c:pt>
                <c:pt idx="6">
                  <c:v>0.41474470495295024</c:v>
                </c:pt>
                <c:pt idx="9">
                  <c:v>0.50385102053850694</c:v>
                </c:pt>
                <c:pt idx="12">
                  <c:v>0.57359470499625331</c:v>
                </c:pt>
                <c:pt idx="15">
                  <c:v>0.64779753068304391</c:v>
                </c:pt>
                <c:pt idx="18">
                  <c:v>0.70828212982131344</c:v>
                </c:pt>
                <c:pt idx="21">
                  <c:v>0.77133098280113277</c:v>
                </c:pt>
                <c:pt idx="24">
                  <c:v>0.82991033434900074</c:v>
                </c:pt>
                <c:pt idx="27">
                  <c:v>0.87567297611263162</c:v>
                </c:pt>
                <c:pt idx="30">
                  <c:v>0.94229398630560002</c:v>
                </c:pt>
                <c:pt idx="33">
                  <c:v>0.99963882000817805</c:v>
                </c:pt>
                <c:pt idx="36">
                  <c:v>1.0554694540351155</c:v>
                </c:pt>
                <c:pt idx="39">
                  <c:v>1.1198338788970774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5D21-463E-B9AE-DF962287E7A1}"/>
            </c:ext>
          </c:extLst>
        </c:ser>
        <c:ser>
          <c:idx val="5"/>
          <c:order val="2"/>
          <c:tx>
            <c:strRef>
              <c:f>№4!$J$6</c:f>
              <c:strCache>
                <c:ptCount val="1"/>
                <c:pt idx="0">
                  <c:v>№3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8"/>
            <c:spPr>
              <a:noFill/>
              <a:ln w="25400">
                <a:solidFill>
                  <a:srgbClr val="00B050"/>
                </a:solidFill>
              </a:ln>
            </c:spPr>
          </c:marker>
          <c:trendline>
            <c:trendlineType val="linear"/>
            <c:forward val="2.0000000000000011E-2"/>
            <c:backward val="2.0000000000000011E-2"/>
            <c:dispRSqr val="0"/>
            <c:dispEq val="1"/>
            <c:trendlineLbl>
              <c:layout>
                <c:manualLayout>
                  <c:x val="0.13309645079184282"/>
                  <c:y val="7.6197650070242331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/>
                      <a:t>18 kTm</a:t>
                    </a:r>
                  </a:p>
                </c:rich>
              </c:tx>
              <c:numFmt formatCode="General" sourceLinked="0"/>
            </c:trendlineLbl>
          </c:trendline>
          <c:xVal>
            <c:numRef>
              <c:f>№4!$K$104:$K$125</c:f>
              <c:numCache>
                <c:formatCode>General</c:formatCode>
                <c:ptCount val="22"/>
                <c:pt idx="0">
                  <c:v>1.2387781850182547</c:v>
                </c:pt>
                <c:pt idx="3">
                  <c:v>1.2261563296262949</c:v>
                </c:pt>
                <c:pt idx="6">
                  <c:v>1.2145741786705184</c:v>
                </c:pt>
                <c:pt idx="9">
                  <c:v>1.2040190453355859</c:v>
                </c:pt>
                <c:pt idx="12">
                  <c:v>1.1912322243404885</c:v>
                </c:pt>
                <c:pt idx="15">
                  <c:v>1.1804016614228603</c:v>
                </c:pt>
                <c:pt idx="18">
                  <c:v>1.1699018876349745</c:v>
                </c:pt>
                <c:pt idx="21">
                  <c:v>1.1584179588687658</c:v>
                </c:pt>
              </c:numCache>
            </c:numRef>
          </c:xVal>
          <c:yVal>
            <c:numRef>
              <c:f>№4!$J$104:$J$125</c:f>
              <c:numCache>
                <c:formatCode>General</c:formatCode>
                <c:ptCount val="22"/>
                <c:pt idx="0">
                  <c:v>-1.4640845742011441</c:v>
                </c:pt>
                <c:pt idx="3">
                  <c:v>-1.0993540433180815</c:v>
                </c:pt>
                <c:pt idx="6">
                  <c:v>-0.82344541288641893</c:v>
                </c:pt>
                <c:pt idx="9">
                  <c:v>-0.60784622771625652</c:v>
                </c:pt>
                <c:pt idx="12">
                  <c:v>-0.42607273309855154</c:v>
                </c:pt>
                <c:pt idx="15">
                  <c:v>-0.26666841326307894</c:v>
                </c:pt>
                <c:pt idx="18">
                  <c:v>-0.11123039950635781</c:v>
                </c:pt>
                <c:pt idx="21">
                  <c:v>3.8094228849764444E-3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5D21-463E-B9AE-DF962287E7A1}"/>
            </c:ext>
          </c:extLst>
        </c:ser>
        <c:ser>
          <c:idx val="6"/>
          <c:order val="3"/>
          <c:tx>
            <c:strRef>
              <c:f>№4!$J$6</c:f>
              <c:strCache>
                <c:ptCount val="1"/>
                <c:pt idx="0">
                  <c:v>№3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8"/>
            <c:spPr>
              <a:noFill/>
              <a:ln w="25400">
                <a:solidFill>
                  <a:srgbClr val="00B050"/>
                </a:solidFill>
              </a:ln>
            </c:spPr>
          </c:marker>
          <c:trendline>
            <c:trendlineType val="linear"/>
            <c:dispRSqr val="0"/>
            <c:dispEq val="1"/>
            <c:trendlineLbl>
              <c:layout>
                <c:manualLayout>
                  <c:x val="-0.23141865745392393"/>
                  <c:y val="-0.30738301248693334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/>
                      <a:t>7 kTm</a:t>
                    </a:r>
                  </a:p>
                </c:rich>
              </c:tx>
              <c:numFmt formatCode="General" sourceLinked="0"/>
            </c:trendlineLbl>
          </c:trendline>
          <c:xVal>
            <c:numRef>
              <c:f>№4!$K$128:$K$176</c:f>
              <c:numCache>
                <c:formatCode>General</c:formatCode>
                <c:ptCount val="49"/>
                <c:pt idx="0">
                  <c:v>1.1483493688451702</c:v>
                </c:pt>
                <c:pt idx="3">
                  <c:v>1.1375473181764153</c:v>
                </c:pt>
                <c:pt idx="6">
                  <c:v>1.1271821851838502</c:v>
                </c:pt>
                <c:pt idx="9">
                  <c:v>1.1176102111469559</c:v>
                </c:pt>
                <c:pt idx="12">
                  <c:v>1.1071565153371494</c:v>
                </c:pt>
                <c:pt idx="15">
                  <c:v>1.0979537258770442</c:v>
                </c:pt>
                <c:pt idx="18">
                  <c:v>1.0882605469446422</c:v>
                </c:pt>
                <c:pt idx="21">
                  <c:v>1.0789779735599181</c:v>
                </c:pt>
                <c:pt idx="24">
                  <c:v>1.0697106906075724</c:v>
                </c:pt>
                <c:pt idx="27">
                  <c:v>1.0614484358266001</c:v>
                </c:pt>
                <c:pt idx="30">
                  <c:v>1.0522288895199754</c:v>
                </c:pt>
                <c:pt idx="33">
                  <c:v>1.0438249514677258</c:v>
                </c:pt>
                <c:pt idx="36">
                  <c:v>1.0349086545139226</c:v>
                </c:pt>
                <c:pt idx="39">
                  <c:v>1.0266138855723939</c:v>
                </c:pt>
                <c:pt idx="42">
                  <c:v>1.0182634162597151</c:v>
                </c:pt>
                <c:pt idx="45">
                  <c:v>1.0100335735259545</c:v>
                </c:pt>
                <c:pt idx="48">
                  <c:v>1.0022160794635757</c:v>
                </c:pt>
              </c:numCache>
            </c:numRef>
          </c:xVal>
          <c:yVal>
            <c:numRef>
              <c:f>№4!$J$128:$J$176</c:f>
              <c:numCache>
                <c:formatCode>General</c:formatCode>
                <c:ptCount val="49"/>
                <c:pt idx="0">
                  <c:v>0.12233248567144306</c:v>
                </c:pt>
                <c:pt idx="3">
                  <c:v>0.20390548887385804</c:v>
                </c:pt>
                <c:pt idx="6">
                  <c:v>0.29185554939300212</c:v>
                </c:pt>
                <c:pt idx="9">
                  <c:v>0.36806969159112457</c:v>
                </c:pt>
                <c:pt idx="12">
                  <c:v>0.43177687072777227</c:v>
                </c:pt>
                <c:pt idx="15">
                  <c:v>0.50696338128360219</c:v>
                </c:pt>
                <c:pt idx="18">
                  <c:v>0.576982332810272</c:v>
                </c:pt>
                <c:pt idx="21">
                  <c:v>0.63249337971662056</c:v>
                </c:pt>
                <c:pt idx="24">
                  <c:v>0.70276139838979168</c:v>
                </c:pt>
                <c:pt idx="27">
                  <c:v>0.75620223317995361</c:v>
                </c:pt>
                <c:pt idx="30">
                  <c:v>0.79745207760403514</c:v>
                </c:pt>
                <c:pt idx="33">
                  <c:v>0.85652338094007241</c:v>
                </c:pt>
                <c:pt idx="36">
                  <c:v>0.88777895528240569</c:v>
                </c:pt>
                <c:pt idx="39">
                  <c:v>0.94199485950791473</c:v>
                </c:pt>
                <c:pt idx="42">
                  <c:v>0.98743947242916463</c:v>
                </c:pt>
                <c:pt idx="45">
                  <c:v>1.0366963553055271</c:v>
                </c:pt>
                <c:pt idx="48">
                  <c:v>1.0933924245709941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5D21-463E-B9AE-DF962287E7A1}"/>
            </c:ext>
          </c:extLst>
        </c:ser>
        <c:ser>
          <c:idx val="7"/>
          <c:order val="4"/>
          <c:tx>
            <c:strRef>
              <c:f>№7!$J$6</c:f>
              <c:strCache>
                <c:ptCount val="1"/>
                <c:pt idx="0">
                  <c:v>№4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square"/>
            <c:size val="8"/>
            <c:spPr>
              <a:noFill/>
              <a:ln w="25400">
                <a:solidFill>
                  <a:srgbClr val="FF0000"/>
                </a:solidFill>
              </a:ln>
            </c:spPr>
          </c:marker>
          <c:trendline>
            <c:trendlineType val="linear"/>
            <c:forward val="0.05"/>
            <c:backward val="2.0000000000000011E-2"/>
            <c:dispRSqr val="0"/>
            <c:dispEq val="1"/>
            <c:trendlineLbl>
              <c:layout>
                <c:manualLayout>
                  <c:x val="0.1440474216927505"/>
                  <c:y val="-0.10137206426748319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/>
                      <a:t>15.5 kTm</a:t>
                    </a:r>
                  </a:p>
                </c:rich>
              </c:tx>
              <c:numFmt formatCode="General" sourceLinked="0"/>
            </c:trendlineLbl>
          </c:trendline>
          <c:xVal>
            <c:numRef>
              <c:f>№7!$K$95:$K$116</c:f>
              <c:numCache>
                <c:formatCode>General</c:formatCode>
                <c:ptCount val="22"/>
                <c:pt idx="0">
                  <c:v>1.2769058268791085</c:v>
                </c:pt>
                <c:pt idx="3">
                  <c:v>1.2636500527097378</c:v>
                </c:pt>
                <c:pt idx="6">
                  <c:v>1.2503345665411125</c:v>
                </c:pt>
                <c:pt idx="9">
                  <c:v>1.2387781850182547</c:v>
                </c:pt>
                <c:pt idx="12">
                  <c:v>1.2261563296262949</c:v>
                </c:pt>
                <c:pt idx="15">
                  <c:v>1.2145741786705184</c:v>
                </c:pt>
                <c:pt idx="18">
                  <c:v>1.2040190453355859</c:v>
                </c:pt>
                <c:pt idx="21">
                  <c:v>1.1912322243404885</c:v>
                </c:pt>
              </c:numCache>
            </c:numRef>
          </c:xVal>
          <c:yVal>
            <c:numRef>
              <c:f>№7!$J$95:$J$116</c:f>
              <c:numCache>
                <c:formatCode>General</c:formatCode>
                <c:ptCount val="22"/>
                <c:pt idx="0">
                  <c:v>-1.170800342166602</c:v>
                </c:pt>
                <c:pt idx="3">
                  <c:v>-0.82430579845190721</c:v>
                </c:pt>
                <c:pt idx="6">
                  <c:v>-0.56051551718320713</c:v>
                </c:pt>
                <c:pt idx="9">
                  <c:v>-0.35947589579004002</c:v>
                </c:pt>
                <c:pt idx="12">
                  <c:v>-0.18251737873029963</c:v>
                </c:pt>
                <c:pt idx="15">
                  <c:v>-2.9741167566276448E-2</c:v>
                </c:pt>
                <c:pt idx="18">
                  <c:v>9.8367864126495175E-2</c:v>
                </c:pt>
                <c:pt idx="21">
                  <c:v>0.19263453619774229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9-5D21-463E-B9AE-DF962287E7A1}"/>
            </c:ext>
          </c:extLst>
        </c:ser>
        <c:ser>
          <c:idx val="1"/>
          <c:order val="5"/>
          <c:tx>
            <c:strRef>
              <c:f>№7!$J$6</c:f>
              <c:strCache>
                <c:ptCount val="1"/>
                <c:pt idx="0">
                  <c:v>№4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square"/>
            <c:size val="8"/>
            <c:spPr>
              <a:noFill/>
              <a:ln w="25400">
                <a:solidFill>
                  <a:srgbClr val="FF0000"/>
                </a:solidFill>
              </a:ln>
              <a:effectLst/>
            </c:spPr>
          </c:marker>
          <c:trendline>
            <c:spPr>
              <a:ln w="12700" cap="rnd">
                <a:solidFill>
                  <a:schemeClr val="tx1"/>
                </a:solidFill>
                <a:prstDash val="solid"/>
              </a:ln>
              <a:effectLst/>
            </c:spPr>
            <c:trendlineType val="linear"/>
            <c:forward val="0.05"/>
            <c:backward val="0.05"/>
            <c:dispRSqr val="0"/>
            <c:dispEq val="1"/>
            <c:trendlineLbl>
              <c:layout>
                <c:manualLayout>
                  <c:x val="-0.13398762251321419"/>
                  <c:y val="-0.24454801134728674"/>
                </c:manualLayout>
              </c:layout>
              <c:tx>
                <c:rich>
                  <a:bodyPr rot="0" vert="horz"/>
                  <a:lstStyle/>
                  <a:p>
                    <a:pPr>
                      <a:defRPr/>
                    </a:pPr>
                    <a:r>
                      <a:rPr lang="en-US"/>
                      <a:t>6 kTm</a:t>
                    </a:r>
                  </a:p>
                </c:rich>
              </c:tx>
              <c:numFmt formatCode="General" sourceLinked="0"/>
              <c:spPr>
                <a:noFill/>
                <a:ln>
                  <a:noFill/>
                </a:ln>
                <a:effectLst/>
              </c:spPr>
            </c:trendlineLbl>
          </c:trendline>
          <c:xVal>
            <c:numRef>
              <c:f>№7!$K$119:$K$164</c:f>
              <c:numCache>
                <c:formatCode>General</c:formatCode>
                <c:ptCount val="46"/>
                <c:pt idx="0">
                  <c:v>1.1804016614228603</c:v>
                </c:pt>
                <c:pt idx="3">
                  <c:v>1.1699018876349745</c:v>
                </c:pt>
                <c:pt idx="6">
                  <c:v>1.1584179588687658</c:v>
                </c:pt>
                <c:pt idx="9">
                  <c:v>1.1483493688451702</c:v>
                </c:pt>
                <c:pt idx="12">
                  <c:v>1.1375473181764153</c:v>
                </c:pt>
                <c:pt idx="15">
                  <c:v>1.1271821851838502</c:v>
                </c:pt>
                <c:pt idx="18">
                  <c:v>1.1176102111469559</c:v>
                </c:pt>
                <c:pt idx="21">
                  <c:v>1.1071565153371494</c:v>
                </c:pt>
                <c:pt idx="24">
                  <c:v>1.0979537258770442</c:v>
                </c:pt>
                <c:pt idx="27">
                  <c:v>1.0882605469446422</c:v>
                </c:pt>
                <c:pt idx="30">
                  <c:v>1.0789779735599181</c:v>
                </c:pt>
                <c:pt idx="33">
                  <c:v>1.0697106906075724</c:v>
                </c:pt>
                <c:pt idx="36">
                  <c:v>1.0614484358266001</c:v>
                </c:pt>
                <c:pt idx="39">
                  <c:v>1.0522288895199754</c:v>
                </c:pt>
                <c:pt idx="42">
                  <c:v>1.0438249514677258</c:v>
                </c:pt>
                <c:pt idx="45">
                  <c:v>1.0349086545139226</c:v>
                </c:pt>
              </c:numCache>
            </c:numRef>
          </c:xVal>
          <c:yVal>
            <c:numRef>
              <c:f>№7!$J$119:$J$164</c:f>
              <c:numCache>
                <c:formatCode>General</c:formatCode>
                <c:ptCount val="46"/>
                <c:pt idx="0">
                  <c:v>0.2789182097071225</c:v>
                </c:pt>
                <c:pt idx="3">
                  <c:v>0.35006997326611838</c:v>
                </c:pt>
                <c:pt idx="6">
                  <c:v>0.41143037276841632</c:v>
                </c:pt>
                <c:pt idx="9">
                  <c:v>0.47106053010897131</c:v>
                </c:pt>
                <c:pt idx="12">
                  <c:v>0.53432980925049456</c:v>
                </c:pt>
                <c:pt idx="15">
                  <c:v>0.58793094696949844</c:v>
                </c:pt>
                <c:pt idx="18">
                  <c:v>0.64131090088831255</c:v>
                </c:pt>
                <c:pt idx="21">
                  <c:v>0.69145080887449861</c:v>
                </c:pt>
                <c:pt idx="24">
                  <c:v>0.75160235804683673</c:v>
                </c:pt>
                <c:pt idx="27">
                  <c:v>0.81195839070660758</c:v>
                </c:pt>
                <c:pt idx="30">
                  <c:v>0.8532617562769097</c:v>
                </c:pt>
                <c:pt idx="33">
                  <c:v>0.89929225718435524</c:v>
                </c:pt>
                <c:pt idx="36">
                  <c:v>0.94751637530898059</c:v>
                </c:pt>
                <c:pt idx="39">
                  <c:v>0.98748941929795686</c:v>
                </c:pt>
                <c:pt idx="42">
                  <c:v>1.0460101785611422</c:v>
                </c:pt>
                <c:pt idx="45">
                  <c:v>1.0876180708569081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B-5D21-463E-B9AE-DF962287E7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4531584"/>
        <c:axId val="164533760"/>
      </c:scatterChart>
      <c:valAx>
        <c:axId val="164531584"/>
        <c:scaling>
          <c:orientation val="minMax"/>
          <c:max val="1.4"/>
          <c:min val="0.9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i="0" baseline="0" dirty="0"/>
                  <a:t>T</a:t>
                </a:r>
                <a:r>
                  <a:rPr lang="en-US" i="0" baseline="-25000" dirty="0"/>
                  <a:t>m</a:t>
                </a:r>
                <a:r>
                  <a:rPr lang="en-US" i="0" baseline="0" dirty="0"/>
                  <a:t>/T</a:t>
                </a:r>
                <a:endParaRPr lang="ru-RU" i="0" baseline="0" dirty="0"/>
              </a:p>
            </c:rich>
          </c:tx>
          <c:layout>
            <c:manualLayout>
              <c:xMode val="edge"/>
              <c:yMode val="edge"/>
              <c:x val="0.88373520957011054"/>
              <c:y val="0.37548598819304474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164533760"/>
        <c:crosses val="autoZero"/>
        <c:crossBetween val="midCat"/>
        <c:majorUnit val="0.1"/>
      </c:valAx>
      <c:valAx>
        <c:axId val="164533760"/>
        <c:scaling>
          <c:orientation val="minMax"/>
          <c:max val="2"/>
          <c:min val="-2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 sz="1200" b="1" dirty="0">
                    <a:effectLst/>
                  </a:rPr>
                  <a:t>Ln(ln(p/(1-p)))</a:t>
                </a:r>
                <a:endParaRPr lang="ru-RU" sz="12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6.1482585363072988E-2"/>
              <c:y val="0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164531584"/>
        <c:crosses val="autoZero"/>
        <c:crossBetween val="midCat"/>
        <c:majorUnit val="1"/>
      </c:valAx>
      <c:spPr>
        <a:noFill/>
        <a:ln w="25400">
          <a:noFill/>
        </a:ln>
      </c:spPr>
    </c:plotArea>
    <c:legend>
      <c:legendPos val="r"/>
      <c:legendEntry>
        <c:idx val="1"/>
        <c:delete val="1"/>
      </c:legendEntry>
      <c:legendEntry>
        <c:idx val="3"/>
        <c:delete val="1"/>
      </c:legendEntry>
      <c:legendEntry>
        <c:idx val="5"/>
        <c:delete val="1"/>
      </c:legendEntry>
      <c:legendEntry>
        <c:idx val="6"/>
        <c:delete val="1"/>
      </c:legendEntry>
      <c:legendEntry>
        <c:idx val="7"/>
        <c:delete val="1"/>
      </c:legendEntry>
      <c:legendEntry>
        <c:idx val="8"/>
        <c:delete val="1"/>
      </c:legendEntry>
      <c:legendEntry>
        <c:idx val="9"/>
        <c:delete val="1"/>
      </c:legendEntry>
      <c:legendEntry>
        <c:idx val="10"/>
        <c:delete val="1"/>
      </c:legendEntry>
      <c:legendEntry>
        <c:idx val="11"/>
        <c:delete val="1"/>
      </c:legendEntry>
      <c:layout>
        <c:manualLayout>
          <c:xMode val="edge"/>
          <c:yMode val="edge"/>
          <c:x val="0.74633319014746857"/>
          <c:y val="2.6146980771527242E-2"/>
          <c:w val="0.13329932287435439"/>
          <c:h val="0.19516211513454038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6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0.48067</cdr:x>
      <cdr:y>0.23335</cdr:y>
    </cdr:from>
    <cdr:to>
      <cdr:x>0.88558</cdr:x>
      <cdr:y>0.80164</cdr:y>
    </cdr:to>
    <cdr:cxnSp macro="">
      <cdr:nvCxnSpPr>
        <cdr:cNvPr id="3" name="Прямая соединительная линия 2">
          <a:extLst xmlns:a="http://schemas.openxmlformats.org/drawingml/2006/main">
            <a:ext uri="{FF2B5EF4-FFF2-40B4-BE49-F238E27FC236}">
              <a16:creationId xmlns:a16="http://schemas.microsoft.com/office/drawing/2014/main" id="{F545A24C-4EEF-401A-B05A-1D858137199E}"/>
            </a:ext>
          </a:extLst>
        </cdr:cNvPr>
        <cdr:cNvCxnSpPr/>
      </cdr:nvCxnSpPr>
      <cdr:spPr>
        <a:xfrm xmlns:a="http://schemas.openxmlformats.org/drawingml/2006/main" flipH="1" flipV="1">
          <a:off x="4643772" y="641410"/>
          <a:ext cx="3911853" cy="1562100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rgbClr val="7030A0"/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0.34333</cdr:x>
      <cdr:y>0.21274</cdr:y>
    </cdr:from>
    <cdr:to>
      <cdr:x>0.41826</cdr:x>
      <cdr:y>0.82374</cdr:y>
    </cdr:to>
    <cdr:cxnSp macro="">
      <cdr:nvCxnSpPr>
        <cdr:cNvPr id="4" name="Прямая соединительная линия 3">
          <a:extLst xmlns:a="http://schemas.openxmlformats.org/drawingml/2006/main">
            <a:ext uri="{FF2B5EF4-FFF2-40B4-BE49-F238E27FC236}">
              <a16:creationId xmlns:a16="http://schemas.microsoft.com/office/drawing/2014/main" id="{AA8C0E7C-8EFE-49C0-867E-C83A6B730896}"/>
            </a:ext>
          </a:extLst>
        </cdr:cNvPr>
        <cdr:cNvCxnSpPr/>
      </cdr:nvCxnSpPr>
      <cdr:spPr>
        <a:xfrm xmlns:a="http://schemas.openxmlformats.org/drawingml/2006/main" flipH="1">
          <a:off x="3316876" y="584765"/>
          <a:ext cx="723899" cy="1679487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rgbClr val="7030A0"/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0.21216</cdr:x>
      <cdr:y>0.15383</cdr:y>
    </cdr:from>
    <cdr:to>
      <cdr:x>0.37389</cdr:x>
      <cdr:y>0.83994</cdr:y>
    </cdr:to>
    <cdr:cxnSp macro="">
      <cdr:nvCxnSpPr>
        <cdr:cNvPr id="8" name="Прямая соединительная линия 7">
          <a:extLst xmlns:a="http://schemas.openxmlformats.org/drawingml/2006/main">
            <a:ext uri="{FF2B5EF4-FFF2-40B4-BE49-F238E27FC236}">
              <a16:creationId xmlns:a16="http://schemas.microsoft.com/office/drawing/2014/main" id="{1A06CBCA-D349-4F78-BE5D-97B79A57D352}"/>
            </a:ext>
          </a:extLst>
        </cdr:cNvPr>
        <cdr:cNvCxnSpPr/>
      </cdr:nvCxnSpPr>
      <cdr:spPr>
        <a:xfrm xmlns:a="http://schemas.openxmlformats.org/drawingml/2006/main">
          <a:off x="2049642" y="422840"/>
          <a:ext cx="1562508" cy="1885950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rgbClr val="7030A0"/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0.10079</cdr:x>
      <cdr:y>0.11918</cdr:y>
    </cdr:from>
    <cdr:to>
      <cdr:x>0.21973</cdr:x>
      <cdr:y>0.84023</cdr:y>
    </cdr:to>
    <cdr:cxnSp macro="">
      <cdr:nvCxnSpPr>
        <cdr:cNvPr id="11" name="Прямая соединительная линия 10">
          <a:extLst xmlns:a="http://schemas.openxmlformats.org/drawingml/2006/main">
            <a:ext uri="{FF2B5EF4-FFF2-40B4-BE49-F238E27FC236}">
              <a16:creationId xmlns:a16="http://schemas.microsoft.com/office/drawing/2014/main" id="{91623D91-B929-4B7D-AF5A-B81D2F6B7C5A}"/>
            </a:ext>
          </a:extLst>
        </cdr:cNvPr>
        <cdr:cNvCxnSpPr/>
      </cdr:nvCxnSpPr>
      <cdr:spPr>
        <a:xfrm xmlns:a="http://schemas.openxmlformats.org/drawingml/2006/main" flipV="1">
          <a:off x="973725" y="327590"/>
          <a:ext cx="1149107" cy="1981978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rgbClr val="7030A0"/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0.88205</cdr:x>
      <cdr:y>0</cdr:y>
    </cdr:from>
    <cdr:to>
      <cdr:x>1</cdr:x>
      <cdr:y>0.12809</cdr:y>
    </cdr:to>
    <cdr:sp macro="" textlink="">
      <cdr:nvSpPr>
        <cdr:cNvPr id="2" name="Надпись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392881" y="0"/>
          <a:ext cx="587427" cy="33663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rot="0" vert="horz" wrap="square" lIns="91440" tIns="45720" rIns="91440" bIns="45720" anchor="t" anchorCtr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lnSpc>
              <a:spcPct val="107000"/>
            </a:lnSpc>
            <a:spcAft>
              <a:spcPts val="800"/>
            </a:spcAft>
          </a:pPr>
          <a:r>
            <a:rPr lang="ru-RU" sz="16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(а)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0.88205</cdr:x>
      <cdr:y>0.01234</cdr:y>
    </cdr:from>
    <cdr:to>
      <cdr:x>1</cdr:x>
      <cdr:y>0.14345</cdr:y>
    </cdr:to>
    <cdr:sp macro="" textlink="">
      <cdr:nvSpPr>
        <cdr:cNvPr id="2" name="Надпись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391551" y="31684"/>
          <a:ext cx="587249" cy="33663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rot="0" vert="horz" wrap="square" lIns="91440" tIns="45720" rIns="91440" bIns="45720" anchor="t" anchorCtr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lnSpc>
              <a:spcPct val="107000"/>
            </a:lnSpc>
            <a:spcAft>
              <a:spcPts val="800"/>
            </a:spcAft>
          </a:pPr>
          <a:r>
            <a:rPr lang="ru-RU" sz="16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(б)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0.93123</cdr:x>
      <cdr:y>0</cdr:y>
    </cdr:from>
    <cdr:to>
      <cdr:x>1</cdr:x>
      <cdr:y>0.07245</cdr:y>
    </cdr:to>
    <cdr:sp macro="" textlink="">
      <cdr:nvSpPr>
        <cdr:cNvPr id="2" name="Надпись 1"/>
        <cdr:cNvSpPr txBox="1"/>
      </cdr:nvSpPr>
      <cdr:spPr>
        <a:xfrm xmlns:a="http://schemas.openxmlformats.org/drawingml/2006/main">
          <a:off x="5159356" y="0"/>
          <a:ext cx="381019" cy="2857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0" rIns="0" bIns="0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600" b="1" dirty="0">
              <a:latin typeface="Arial" panose="020B0604020202020204" pitchFamily="34" charset="0"/>
              <a:cs typeface="Arial" panose="020B0604020202020204" pitchFamily="34" charset="0"/>
            </a:rPr>
            <a:t>(б)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3772" y="4954765"/>
            <a:ext cx="18176081" cy="10540259"/>
          </a:xfrm>
        </p:spPr>
        <p:txBody>
          <a:bodyPr anchor="b"/>
          <a:lstStyle>
            <a:lvl1pPr algn="ctr">
              <a:defRPr sz="1403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2953" y="15901497"/>
            <a:ext cx="16037719" cy="7309499"/>
          </a:xfrm>
        </p:spPr>
        <p:txBody>
          <a:bodyPr/>
          <a:lstStyle>
            <a:lvl1pPr marL="0" indent="0" algn="ctr">
              <a:buNone/>
              <a:defRPr sz="5612"/>
            </a:lvl1pPr>
            <a:lvl2pPr marL="1069162" indent="0" algn="ctr">
              <a:buNone/>
              <a:defRPr sz="4677"/>
            </a:lvl2pPr>
            <a:lvl3pPr marL="2138324" indent="0" algn="ctr">
              <a:buNone/>
              <a:defRPr sz="4209"/>
            </a:lvl3pPr>
            <a:lvl4pPr marL="3207487" indent="0" algn="ctr">
              <a:buNone/>
              <a:defRPr sz="3742"/>
            </a:lvl4pPr>
            <a:lvl5pPr marL="4276649" indent="0" algn="ctr">
              <a:buNone/>
              <a:defRPr sz="3742"/>
            </a:lvl5pPr>
            <a:lvl6pPr marL="5345811" indent="0" algn="ctr">
              <a:buNone/>
              <a:defRPr sz="3742"/>
            </a:lvl6pPr>
            <a:lvl7pPr marL="6414973" indent="0" algn="ctr">
              <a:buNone/>
              <a:defRPr sz="3742"/>
            </a:lvl7pPr>
            <a:lvl8pPr marL="7484135" indent="0" algn="ctr">
              <a:buNone/>
              <a:defRPr sz="3742"/>
            </a:lvl8pPr>
            <a:lvl9pPr marL="8553298" indent="0" algn="ctr">
              <a:buNone/>
              <a:defRPr sz="3742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2F43-283F-41CD-B817-F3EFA280B4E2}" type="datetimeFigureOut">
              <a:rPr lang="ru-RU" smtClean="0"/>
              <a:t>06.10.2021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2E4B3-F496-4377-BC1C-9D588DFF7E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7419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2F43-283F-41CD-B817-F3EFA280B4E2}" type="datetimeFigureOut">
              <a:rPr lang="ru-RU" smtClean="0"/>
              <a:t>06.10.2021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2E4B3-F496-4377-BC1C-9D588DFF7E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1515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02658" y="1611875"/>
            <a:ext cx="4610844" cy="256568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70125" y="1611875"/>
            <a:ext cx="13565237" cy="256568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2F43-283F-41CD-B817-F3EFA280B4E2}" type="datetimeFigureOut">
              <a:rPr lang="ru-RU" smtClean="0"/>
              <a:t>06.10.2021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2E4B3-F496-4377-BC1C-9D588DFF7E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1737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2F43-283F-41CD-B817-F3EFA280B4E2}" type="datetimeFigureOut">
              <a:rPr lang="ru-RU" smtClean="0"/>
              <a:t>06.10.2021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2E4B3-F496-4377-BC1C-9D588DFF7E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1436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8988" y="7547788"/>
            <a:ext cx="18443377" cy="12593645"/>
          </a:xfrm>
        </p:spPr>
        <p:txBody>
          <a:bodyPr anchor="b"/>
          <a:lstStyle>
            <a:lvl1pPr>
              <a:defRPr sz="1403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8988" y="20260574"/>
            <a:ext cx="18443377" cy="6622701"/>
          </a:xfrm>
        </p:spPr>
        <p:txBody>
          <a:bodyPr/>
          <a:lstStyle>
            <a:lvl1pPr marL="0" indent="0">
              <a:buNone/>
              <a:defRPr sz="5612">
                <a:solidFill>
                  <a:schemeClr val="tx1"/>
                </a:solidFill>
              </a:defRPr>
            </a:lvl1pPr>
            <a:lvl2pPr marL="1069162" indent="0">
              <a:buNone/>
              <a:defRPr sz="4677">
                <a:solidFill>
                  <a:schemeClr val="tx1">
                    <a:tint val="75000"/>
                  </a:schemeClr>
                </a:solidFill>
              </a:defRPr>
            </a:lvl2pPr>
            <a:lvl3pPr marL="2138324" indent="0">
              <a:buNone/>
              <a:defRPr sz="4209">
                <a:solidFill>
                  <a:schemeClr val="tx1">
                    <a:tint val="75000"/>
                  </a:schemeClr>
                </a:solidFill>
              </a:defRPr>
            </a:lvl3pPr>
            <a:lvl4pPr marL="3207487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4pPr>
            <a:lvl5pPr marL="4276649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5pPr>
            <a:lvl6pPr marL="5345811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6pPr>
            <a:lvl7pPr marL="6414973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7pPr>
            <a:lvl8pPr marL="7484135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8pPr>
            <a:lvl9pPr marL="8553298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2F43-283F-41CD-B817-F3EFA280B4E2}" type="datetimeFigureOut">
              <a:rPr lang="ru-RU" smtClean="0"/>
              <a:t>06.10.2021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2E4B3-F496-4377-BC1C-9D588DFF7E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0548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70124" y="8059374"/>
            <a:ext cx="9088041" cy="1920934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25460" y="8059374"/>
            <a:ext cx="9088041" cy="1920934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2F43-283F-41CD-B817-F3EFA280B4E2}" type="datetimeFigureOut">
              <a:rPr lang="ru-RU" smtClean="0"/>
              <a:t>06.10.2021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2E4B3-F496-4377-BC1C-9D588DFF7E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1467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1611882"/>
            <a:ext cx="18443377" cy="585180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2912" y="7421634"/>
            <a:ext cx="9046274" cy="3637228"/>
          </a:xfrm>
        </p:spPr>
        <p:txBody>
          <a:bodyPr anchor="b"/>
          <a:lstStyle>
            <a:lvl1pPr marL="0" indent="0">
              <a:buNone/>
              <a:defRPr sz="5612" b="1"/>
            </a:lvl1pPr>
            <a:lvl2pPr marL="1069162" indent="0">
              <a:buNone/>
              <a:defRPr sz="4677" b="1"/>
            </a:lvl2pPr>
            <a:lvl3pPr marL="2138324" indent="0">
              <a:buNone/>
              <a:defRPr sz="4209" b="1"/>
            </a:lvl3pPr>
            <a:lvl4pPr marL="3207487" indent="0">
              <a:buNone/>
              <a:defRPr sz="3742" b="1"/>
            </a:lvl4pPr>
            <a:lvl5pPr marL="4276649" indent="0">
              <a:buNone/>
              <a:defRPr sz="3742" b="1"/>
            </a:lvl5pPr>
            <a:lvl6pPr marL="5345811" indent="0">
              <a:buNone/>
              <a:defRPr sz="3742" b="1"/>
            </a:lvl6pPr>
            <a:lvl7pPr marL="6414973" indent="0">
              <a:buNone/>
              <a:defRPr sz="3742" b="1"/>
            </a:lvl7pPr>
            <a:lvl8pPr marL="7484135" indent="0">
              <a:buNone/>
              <a:defRPr sz="3742" b="1"/>
            </a:lvl8pPr>
            <a:lvl9pPr marL="8553298" indent="0">
              <a:buNone/>
              <a:defRPr sz="3742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72912" y="11058863"/>
            <a:ext cx="9046274" cy="1626592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25461" y="7421634"/>
            <a:ext cx="9090826" cy="3637228"/>
          </a:xfrm>
        </p:spPr>
        <p:txBody>
          <a:bodyPr anchor="b"/>
          <a:lstStyle>
            <a:lvl1pPr marL="0" indent="0">
              <a:buNone/>
              <a:defRPr sz="5612" b="1"/>
            </a:lvl1pPr>
            <a:lvl2pPr marL="1069162" indent="0">
              <a:buNone/>
              <a:defRPr sz="4677" b="1"/>
            </a:lvl2pPr>
            <a:lvl3pPr marL="2138324" indent="0">
              <a:buNone/>
              <a:defRPr sz="4209" b="1"/>
            </a:lvl3pPr>
            <a:lvl4pPr marL="3207487" indent="0">
              <a:buNone/>
              <a:defRPr sz="3742" b="1"/>
            </a:lvl4pPr>
            <a:lvl5pPr marL="4276649" indent="0">
              <a:buNone/>
              <a:defRPr sz="3742" b="1"/>
            </a:lvl5pPr>
            <a:lvl6pPr marL="5345811" indent="0">
              <a:buNone/>
              <a:defRPr sz="3742" b="1"/>
            </a:lvl6pPr>
            <a:lvl7pPr marL="6414973" indent="0">
              <a:buNone/>
              <a:defRPr sz="3742" b="1"/>
            </a:lvl7pPr>
            <a:lvl8pPr marL="7484135" indent="0">
              <a:buNone/>
              <a:defRPr sz="3742" b="1"/>
            </a:lvl8pPr>
            <a:lvl9pPr marL="8553298" indent="0">
              <a:buNone/>
              <a:defRPr sz="3742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25461" y="11058863"/>
            <a:ext cx="9090826" cy="1626592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2F43-283F-41CD-B817-F3EFA280B4E2}" type="datetimeFigureOut">
              <a:rPr lang="ru-RU" smtClean="0"/>
              <a:t>06.10.2021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2E4B3-F496-4377-BC1C-9D588DFF7E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669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2F43-283F-41CD-B817-F3EFA280B4E2}" type="datetimeFigureOut">
              <a:rPr lang="ru-RU" smtClean="0"/>
              <a:t>06.10.2021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2E4B3-F496-4377-BC1C-9D588DFF7E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9582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2F43-283F-41CD-B817-F3EFA280B4E2}" type="datetimeFigureOut">
              <a:rPr lang="ru-RU" smtClean="0"/>
              <a:t>06.10.2021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2E4B3-F496-4377-BC1C-9D588DFF7E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5867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2018348"/>
            <a:ext cx="6896776" cy="7064216"/>
          </a:xfrm>
        </p:spPr>
        <p:txBody>
          <a:bodyPr anchor="b"/>
          <a:lstStyle>
            <a:lvl1pPr>
              <a:defRPr sz="7483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90826" y="4359077"/>
            <a:ext cx="10825460" cy="21515024"/>
          </a:xfrm>
        </p:spPr>
        <p:txBody>
          <a:bodyPr/>
          <a:lstStyle>
            <a:lvl1pPr>
              <a:defRPr sz="7483"/>
            </a:lvl1pPr>
            <a:lvl2pPr>
              <a:defRPr sz="6548"/>
            </a:lvl2pPr>
            <a:lvl3pPr>
              <a:defRPr sz="5612"/>
            </a:lvl3pPr>
            <a:lvl4pPr>
              <a:defRPr sz="4677"/>
            </a:lvl4pPr>
            <a:lvl5pPr>
              <a:defRPr sz="4677"/>
            </a:lvl5pPr>
            <a:lvl6pPr>
              <a:defRPr sz="4677"/>
            </a:lvl6pPr>
            <a:lvl7pPr>
              <a:defRPr sz="4677"/>
            </a:lvl7pPr>
            <a:lvl8pPr>
              <a:defRPr sz="4677"/>
            </a:lvl8pPr>
            <a:lvl9pPr>
              <a:defRPr sz="4677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2909" y="9082564"/>
            <a:ext cx="6896776" cy="16826573"/>
          </a:xfrm>
        </p:spPr>
        <p:txBody>
          <a:bodyPr/>
          <a:lstStyle>
            <a:lvl1pPr marL="0" indent="0">
              <a:buNone/>
              <a:defRPr sz="3742"/>
            </a:lvl1pPr>
            <a:lvl2pPr marL="1069162" indent="0">
              <a:buNone/>
              <a:defRPr sz="3274"/>
            </a:lvl2pPr>
            <a:lvl3pPr marL="2138324" indent="0">
              <a:buNone/>
              <a:defRPr sz="2806"/>
            </a:lvl3pPr>
            <a:lvl4pPr marL="3207487" indent="0">
              <a:buNone/>
              <a:defRPr sz="2339"/>
            </a:lvl4pPr>
            <a:lvl5pPr marL="4276649" indent="0">
              <a:buNone/>
              <a:defRPr sz="2339"/>
            </a:lvl5pPr>
            <a:lvl6pPr marL="5345811" indent="0">
              <a:buNone/>
              <a:defRPr sz="2339"/>
            </a:lvl6pPr>
            <a:lvl7pPr marL="6414973" indent="0">
              <a:buNone/>
              <a:defRPr sz="2339"/>
            </a:lvl7pPr>
            <a:lvl8pPr marL="7484135" indent="0">
              <a:buNone/>
              <a:defRPr sz="2339"/>
            </a:lvl8pPr>
            <a:lvl9pPr marL="8553298" indent="0">
              <a:buNone/>
              <a:defRPr sz="2339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2F43-283F-41CD-B817-F3EFA280B4E2}" type="datetimeFigureOut">
              <a:rPr lang="ru-RU" smtClean="0"/>
              <a:t>06.10.2021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2E4B3-F496-4377-BC1C-9D588DFF7E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207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2018348"/>
            <a:ext cx="6896776" cy="7064216"/>
          </a:xfrm>
        </p:spPr>
        <p:txBody>
          <a:bodyPr anchor="b"/>
          <a:lstStyle>
            <a:lvl1pPr>
              <a:defRPr sz="7483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090826" y="4359077"/>
            <a:ext cx="10825460" cy="21515024"/>
          </a:xfrm>
        </p:spPr>
        <p:txBody>
          <a:bodyPr anchor="t"/>
          <a:lstStyle>
            <a:lvl1pPr marL="0" indent="0">
              <a:buNone/>
              <a:defRPr sz="7483"/>
            </a:lvl1pPr>
            <a:lvl2pPr marL="1069162" indent="0">
              <a:buNone/>
              <a:defRPr sz="6548"/>
            </a:lvl2pPr>
            <a:lvl3pPr marL="2138324" indent="0">
              <a:buNone/>
              <a:defRPr sz="5612"/>
            </a:lvl3pPr>
            <a:lvl4pPr marL="3207487" indent="0">
              <a:buNone/>
              <a:defRPr sz="4677"/>
            </a:lvl4pPr>
            <a:lvl5pPr marL="4276649" indent="0">
              <a:buNone/>
              <a:defRPr sz="4677"/>
            </a:lvl5pPr>
            <a:lvl6pPr marL="5345811" indent="0">
              <a:buNone/>
              <a:defRPr sz="4677"/>
            </a:lvl6pPr>
            <a:lvl7pPr marL="6414973" indent="0">
              <a:buNone/>
              <a:defRPr sz="4677"/>
            </a:lvl7pPr>
            <a:lvl8pPr marL="7484135" indent="0">
              <a:buNone/>
              <a:defRPr sz="4677"/>
            </a:lvl8pPr>
            <a:lvl9pPr marL="8553298" indent="0">
              <a:buNone/>
              <a:defRPr sz="4677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2909" y="9082564"/>
            <a:ext cx="6896776" cy="16826573"/>
          </a:xfrm>
        </p:spPr>
        <p:txBody>
          <a:bodyPr/>
          <a:lstStyle>
            <a:lvl1pPr marL="0" indent="0">
              <a:buNone/>
              <a:defRPr sz="3742"/>
            </a:lvl1pPr>
            <a:lvl2pPr marL="1069162" indent="0">
              <a:buNone/>
              <a:defRPr sz="3274"/>
            </a:lvl2pPr>
            <a:lvl3pPr marL="2138324" indent="0">
              <a:buNone/>
              <a:defRPr sz="2806"/>
            </a:lvl3pPr>
            <a:lvl4pPr marL="3207487" indent="0">
              <a:buNone/>
              <a:defRPr sz="2339"/>
            </a:lvl4pPr>
            <a:lvl5pPr marL="4276649" indent="0">
              <a:buNone/>
              <a:defRPr sz="2339"/>
            </a:lvl5pPr>
            <a:lvl6pPr marL="5345811" indent="0">
              <a:buNone/>
              <a:defRPr sz="2339"/>
            </a:lvl6pPr>
            <a:lvl7pPr marL="6414973" indent="0">
              <a:buNone/>
              <a:defRPr sz="2339"/>
            </a:lvl7pPr>
            <a:lvl8pPr marL="7484135" indent="0">
              <a:buNone/>
              <a:defRPr sz="2339"/>
            </a:lvl8pPr>
            <a:lvl9pPr marL="8553298" indent="0">
              <a:buNone/>
              <a:defRPr sz="2339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32F43-283F-41CD-B817-F3EFA280B4E2}" type="datetimeFigureOut">
              <a:rPr lang="ru-RU" smtClean="0"/>
              <a:t>06.10.2021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2E4B3-F496-4377-BC1C-9D588DFF7E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1660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70124" y="1611882"/>
            <a:ext cx="18443377" cy="5851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0124" y="8059374"/>
            <a:ext cx="18443377" cy="19209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70124" y="28060644"/>
            <a:ext cx="4811316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B32F43-283F-41CD-B817-F3EFA280B4E2}" type="datetimeFigureOut">
              <a:rPr lang="ru-RU" smtClean="0"/>
              <a:t>06.10.2021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83326" y="28060644"/>
            <a:ext cx="7216973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102185" y="28060644"/>
            <a:ext cx="4811316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12E4B3-F496-4377-BC1C-9D588DFF7E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3621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138324" rtl="0" eaLnBrk="1" latinLnBrk="0" hangingPunct="1">
        <a:lnSpc>
          <a:spcPct val="90000"/>
        </a:lnSpc>
        <a:spcBef>
          <a:spcPct val="0"/>
        </a:spcBef>
        <a:buNone/>
        <a:defRPr sz="102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34581" indent="-534581" algn="l" defTabSz="2138324" rtl="0" eaLnBrk="1" latinLnBrk="0" hangingPunct="1">
        <a:lnSpc>
          <a:spcPct val="90000"/>
        </a:lnSpc>
        <a:spcBef>
          <a:spcPts val="2339"/>
        </a:spcBef>
        <a:buFont typeface="Arial" panose="020B0604020202020204" pitchFamily="34" charset="0"/>
        <a:buChar char="•"/>
        <a:defRPr sz="6548" kern="1200">
          <a:solidFill>
            <a:schemeClr val="tx1"/>
          </a:solidFill>
          <a:latin typeface="+mn-lt"/>
          <a:ea typeface="+mn-ea"/>
          <a:cs typeface="+mn-cs"/>
        </a:defRPr>
      </a:lvl1pPr>
      <a:lvl2pPr marL="1603743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5612" kern="1200">
          <a:solidFill>
            <a:schemeClr val="tx1"/>
          </a:solidFill>
          <a:latin typeface="+mn-lt"/>
          <a:ea typeface="+mn-ea"/>
          <a:cs typeface="+mn-cs"/>
        </a:defRPr>
      </a:lvl2pPr>
      <a:lvl3pPr marL="2672906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677" kern="1200">
          <a:solidFill>
            <a:schemeClr val="tx1"/>
          </a:solidFill>
          <a:latin typeface="+mn-lt"/>
          <a:ea typeface="+mn-ea"/>
          <a:cs typeface="+mn-cs"/>
        </a:defRPr>
      </a:lvl3pPr>
      <a:lvl4pPr marL="3742068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4pPr>
      <a:lvl5pPr marL="4811230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5pPr>
      <a:lvl6pPr marL="5880392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6pPr>
      <a:lvl7pPr marL="6949554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7pPr>
      <a:lvl8pPr marL="8018717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8pPr>
      <a:lvl9pPr marL="9087879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1pPr>
      <a:lvl2pPr marL="1069162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2pPr>
      <a:lvl3pPr marL="2138324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3pPr>
      <a:lvl4pPr marL="3207487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4pPr>
      <a:lvl5pPr marL="4276649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5pPr>
      <a:lvl6pPr marL="5345811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6pPr>
      <a:lvl7pPr marL="6414973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7pPr>
      <a:lvl8pPr marL="7484135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8pPr>
      <a:lvl9pPr marL="8553298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jpeg"/><Relationship Id="rId18" Type="http://schemas.openxmlformats.org/officeDocument/2006/relationships/chart" Target="../charts/chart4.xml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12" Type="http://schemas.openxmlformats.org/officeDocument/2006/relationships/image" Target="../media/image10.jpeg"/><Relationship Id="rId17" Type="http://schemas.openxmlformats.org/officeDocument/2006/relationships/chart" Target="../charts/chart3.xml"/><Relationship Id="rId2" Type="http://schemas.openxmlformats.org/officeDocument/2006/relationships/chart" Target="../charts/chart1.xml"/><Relationship Id="rId16" Type="http://schemas.openxmlformats.org/officeDocument/2006/relationships/chart" Target="../charts/char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11" Type="http://schemas.openxmlformats.org/officeDocument/2006/relationships/image" Target="../media/image9.png"/><Relationship Id="rId5" Type="http://schemas.openxmlformats.org/officeDocument/2006/relationships/image" Target="../media/image3.jpg"/><Relationship Id="rId15" Type="http://schemas.openxmlformats.org/officeDocument/2006/relationships/image" Target="../media/image13.jpeg"/><Relationship Id="rId10" Type="http://schemas.openxmlformats.org/officeDocument/2006/relationships/image" Target="../media/image8.png"/><Relationship Id="rId4" Type="http://schemas.openxmlformats.org/officeDocument/2006/relationships/image" Target="../media/image2.jpg"/><Relationship Id="rId9" Type="http://schemas.openxmlformats.org/officeDocument/2006/relationships/image" Target="../media/image7.png"/><Relationship Id="rId1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" name="Диаграмма 54">
            <a:extLst>
              <a:ext uri="{FF2B5EF4-FFF2-40B4-BE49-F238E27FC236}">
                <a16:creationId xmlns:a16="http://schemas.microsoft.com/office/drawing/2014/main" id="{B24688C3-13A8-4A4C-BF88-5B4A79547AD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39369742"/>
              </p:ext>
            </p:extLst>
          </p:nvPr>
        </p:nvGraphicFramePr>
        <p:xfrm>
          <a:off x="11013206" y="13080431"/>
          <a:ext cx="9660993" cy="41143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7A184345-72A7-4E0C-B029-DBA6F6E8DD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0008" y="9082795"/>
            <a:ext cx="2880000" cy="2160000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BC454F72-7DF4-4A31-9B20-2992DE435B7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3618" y="9088135"/>
            <a:ext cx="2880000" cy="2160000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6C14EB72-74E5-40A9-B5B5-5682A214D0C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0008" y="6825550"/>
            <a:ext cx="2880000" cy="21600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36DA3504-7C14-4883-9844-5D1C44B5F5A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3618" y="6827131"/>
            <a:ext cx="2880000" cy="2160000"/>
          </a:xfrm>
          <a:prstGeom prst="rect">
            <a:avLst/>
          </a:prstGeom>
        </p:spPr>
      </p:pic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-1" y="0"/>
            <a:ext cx="21383625" cy="1184660"/>
          </a:xfrm>
          <a:prstGeom prst="rect">
            <a:avLst/>
          </a:prstGeom>
          <a:solidFill>
            <a:srgbClr val="0064A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 bwMode="auto">
          <a:xfrm>
            <a:off x="4645816" y="45162"/>
            <a:ext cx="12091989" cy="714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ru-RU" alt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Национальный исследовательский Нижегородский государственный университет им Н. И. Лобачевского</a:t>
            </a:r>
          </a:p>
          <a:p>
            <a:pPr algn="ctr"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ru-RU" alt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Физический факультет</a:t>
            </a:r>
          </a:p>
          <a:p>
            <a:pPr algn="ctr"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ru-RU" alt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Кафедра физического материаловедения</a:t>
            </a: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-9299" y="1184659"/>
            <a:ext cx="21383625" cy="1649915"/>
          </a:xfrm>
          <a:prstGeom prst="rect">
            <a:avLst/>
          </a:prstGeom>
          <a:solidFill>
            <a:srgbClr val="1381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2664959" y="1442845"/>
            <a:ext cx="16035108" cy="144621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ru-R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ЭЛЕКТРОИМПУЛЬСНОЕ ПЛАЗМЕННОЕ СПЕКАНИЕ ТВЕРДЫХ СПЛАВОВ С ПОНИЖЕННЫМ СОДЕРЖАНИЕМ КОБАЛЬТА</a:t>
            </a:r>
          </a:p>
        </p:txBody>
      </p:sp>
      <p:sp>
        <p:nvSpPr>
          <p:cNvPr id="8" name="Прямоугольник 14"/>
          <p:cNvSpPr>
            <a:spLocks noChangeArrowheads="1"/>
          </p:cNvSpPr>
          <p:nvPr/>
        </p:nvSpPr>
        <p:spPr bwMode="auto">
          <a:xfrm>
            <a:off x="17640869" y="2451840"/>
            <a:ext cx="379248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Студент 2 курса аспирантуры </a:t>
            </a:r>
            <a:r>
              <a:rPr lang="ru-RU" alt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Ланцев Е.А.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37504" y="2876036"/>
            <a:ext cx="1035430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2000" b="1" dirty="0">
                <a:solidFill>
                  <a:srgbClr val="2E74B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Аннотация</a:t>
            </a:r>
            <a:endParaRPr lang="ru-RU" sz="2000" dirty="0">
              <a:solidFill>
                <a:srgbClr val="2E74B5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447675" algn="just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Изучены особенности электроимпульсного плазменного спекания (ЭИПС) плазмохимических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нанопорошков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WC-(0.3, 0.6, 1)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вес.%Co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 Показано, что процесс ЭИПС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сверхнизкокобальтовых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твердых сплавов можно представить в виде последовательной смены следующих механизмов: перегруппировка частиц при пониженных температурах (Стадия I) → спекание частиц WC-Co за счет диффузионной ползучести кобальта по Коблу, интенсивность которой определяется скоростью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зернограничной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диффузии (Стадия II) → спекание за счет диффузионной ползучести, скорость которой лимитируется скоростью объемной диффузии в кобальте (Стадия III-1) → спекание частиц карбида вольфрама по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межзеренным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границам WC/WC в условиях интенсивного роста зерен (Стадия III-2). Получены образцы с высокой плотностью (96.4-98.4%) и высокими механическими свойствами (для сплава WC-0.3%Co: Hv~20.5 ГПа, K1C = 7.1 МПа·м</a:t>
            </a:r>
            <a:r>
              <a:rPr lang="ru-RU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1/2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67678" y="5705101"/>
            <a:ext cx="10354305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>
              <a:spcBef>
                <a:spcPts val="1200"/>
              </a:spcBef>
              <a:spcAft>
                <a:spcPts val="0"/>
              </a:spcAft>
            </a:pPr>
            <a:r>
              <a:rPr lang="ru-RU" sz="2000" b="1" kern="0" dirty="0">
                <a:solidFill>
                  <a:srgbClr val="2E74B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Оборудование, материалы, методики эксперимента</a:t>
            </a:r>
          </a:p>
          <a:p>
            <a:pPr indent="450215" algn="just">
              <a:spcAft>
                <a:spcPts val="0"/>
              </a:spcAft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 качестве объектов исследования в работе выступили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нанопорошки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монокарбида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вольфрама α-WC, полученные плазмохимическим методом с последующим восстановительным отжигом в водороде при температуре 1050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оС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(3 ч) [25-28]. В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нанопорошок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карбида вольфрама с начальным размером частиц 95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нм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методом осаждения из спиртового раствора солей CoCl26H2O добавлялись различные концентрации кобальта: 0.3, 0.6 и 1 вес.% Co [28]. Осаждение солей проводилось в условиях активного перемешивания, при температуре 100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оС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 После осаждения полученные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нанопорошки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WC-Co подвергались восстановительному отжигу в водороде последовательно при температуре 300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oC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(1 ч) и 700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оС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(3 ч). Отжиг проводился в водородной печи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Nabertherm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RS 120/750/13.</a:t>
            </a:r>
            <a:endParaRPr lang="ru-RU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" descr="C:\Users\Александр\Desktop\image1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50" y="8503175"/>
            <a:ext cx="5705894" cy="4755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05747" y="7910344"/>
            <a:ext cx="6985969" cy="3255878"/>
          </a:xfrm>
          <a:prstGeom prst="rect">
            <a:avLst/>
          </a:prstGeom>
        </p:spPr>
      </p:pic>
      <p:sp>
        <p:nvSpPr>
          <p:cNvPr id="43" name="Прямоугольник 42"/>
          <p:cNvSpPr/>
          <p:nvPr/>
        </p:nvSpPr>
        <p:spPr>
          <a:xfrm>
            <a:off x="383021" y="18520159"/>
            <a:ext cx="1035430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>
              <a:spcBef>
                <a:spcPts val="1200"/>
              </a:spcBef>
              <a:spcAft>
                <a:spcPts val="0"/>
              </a:spcAft>
            </a:pPr>
            <a:r>
              <a:rPr lang="ru-RU" sz="2000" b="1" kern="0" dirty="0">
                <a:solidFill>
                  <a:srgbClr val="2E74B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Экспериментальные результаты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6320170" y="11147236"/>
            <a:ext cx="4362343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215" algn="just"/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Измерение удельной поверхности порошков </a:t>
            </a: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</a:t>
            </a:r>
            <a:r>
              <a:rPr lang="en-US" sz="1600" baseline="-25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BET</a:t>
            </a: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м</a:t>
            </a:r>
            <a:r>
              <a:rPr lang="ru-RU" sz="1600" baseline="30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/г) 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проводилось на анализаторе «</a:t>
            </a:r>
            <a:r>
              <a:rPr lang="ru-RU" sz="1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Micromeritics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TriStar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3000». Определение содержания кислорода и углерода проводилось с помощью анализатора 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LECO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ТС-600.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Компактирование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образцов диаметром 12 мм и высотой h = 4 мм проводилось методом ЭИПС при помощи установки D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Sinter model SPS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-625. Образцы спекались в вакууме (2-5 Па) в режиме непрерывного нагрева (Режим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) и в режиме изотермической выдержки (Режим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II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Исследования структуры образцов проводилось на растровом электронном микроскопе JEOL JSM-6490 с </a:t>
            </a:r>
            <a:r>
              <a:rPr lang="ru-RU" sz="16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энергодисперсионным</a:t>
            </a: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микроанализатором </a:t>
            </a:r>
            <a:r>
              <a:rPr lang="ru-RU" sz="16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Oxford</a:t>
            </a: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Ins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</a:t>
            </a:r>
            <a:r>
              <a:rPr lang="ru-RU" sz="16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ruments</a:t>
            </a: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INCA 350. Рентгенофазовый анализ (РФА) образцов проводился при помощи </a:t>
            </a:r>
            <a:r>
              <a:rPr lang="ru-RU" sz="16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дифрактометра</a:t>
            </a: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Shimadzu XDR</a:t>
            </a: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-7000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 </a:t>
            </a: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(излучение </a:t>
            </a:r>
            <a:r>
              <a:rPr lang="en-US" sz="16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CuK</a:t>
            </a:r>
            <a:r>
              <a:rPr lang="en-US" sz="1600" baseline="-25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</a:t>
            </a: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скорость сканирования 0.25 </a:t>
            </a:r>
            <a:r>
              <a:rPr lang="ru-RU" sz="1600" baseline="30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</a:t>
            </a: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/мин). Плотность образцов (</a:t>
            </a: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</a:t>
            </a: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измерена методом гидростатического взвешивания при помощи аналитических лабораторных весов 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Sartorius CPA</a:t>
            </a: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225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</a:t>
            </a: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Твердость по </a:t>
            </a:r>
            <a:r>
              <a:rPr lang="ru-RU" sz="16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Виккерсу</a:t>
            </a: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US" sz="16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</a:t>
            </a:r>
            <a:r>
              <a:rPr lang="en-US" sz="1600" baseline="-25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</a:t>
            </a: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измерялась с помощью </a:t>
            </a:r>
            <a:r>
              <a:rPr lang="ru-RU" sz="16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микротвердомера</a:t>
            </a: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“</a:t>
            </a:r>
            <a:r>
              <a:rPr lang="en-US" sz="16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Struers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Duramin</a:t>
            </a: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-5” (нагрузка 2 кг). </a:t>
            </a:r>
          </a:p>
        </p:txBody>
      </p:sp>
      <p:pic>
        <p:nvPicPr>
          <p:cNvPr id="52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3" y="282575"/>
            <a:ext cx="21748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4" name="Прямоугольник 53"/>
          <p:cNvSpPr/>
          <p:nvPr/>
        </p:nvSpPr>
        <p:spPr>
          <a:xfrm>
            <a:off x="10737323" y="24212710"/>
            <a:ext cx="10354305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Bef>
                <a:spcPts val="1200"/>
              </a:spcBef>
              <a:spcAft>
                <a:spcPts val="0"/>
              </a:spcAft>
            </a:pPr>
            <a:r>
              <a:rPr lang="ru-RU" sz="2000" b="1" kern="0" dirty="0">
                <a:solidFill>
                  <a:srgbClr val="1381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Выводы</a:t>
            </a:r>
          </a:p>
          <a:p>
            <a:pPr algn="just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1. В процессе ЭИПС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нанопорошков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WC-(0.3, 0.6, 1)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вес.%Co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происходит науглероживание поверхности, что приводит к различиям в фазовом составе и физико-механических свойств поверхностного и центрального областей спеченных твердых сплавов. Показано, что в центральной части спеченных образцов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сверхнизкокобальтовых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твердых сплавов присутствует ~2-4% частиц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η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-фазы, объемная доля которых незначительно увеличивается с повышением концентрации кобальта. Показано, что в образцах спеченных в режиме изотермической выдержки при температурах 750-850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оС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встречаются частицы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η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-фазы трех модификаций: Co</a:t>
            </a:r>
            <a:r>
              <a:rPr lang="ru-RU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ru-RU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ru-RU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(только в сплаве с 0.3%Co), Co</a:t>
            </a:r>
            <a:r>
              <a:rPr lang="ru-RU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ru-RU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C и Co</a:t>
            </a:r>
            <a:r>
              <a:rPr lang="ru-RU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ru-RU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C (в твердых сплавах с 0.6 и 1%Co).</a:t>
            </a:r>
          </a:p>
          <a:p>
            <a:pPr algn="just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2. Полученные методом ЭИПС образцы имеют высокую плотность (96.4-98.4% от теоретической величины), мелкозернистую структуру и высокие механические свойства: твердость твердого сплава WC-0.3%Co составляет ~20.5 ГПа, а величина коэффициента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трещиностойкости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по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Палмквисту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– K1C = 7.1 МПа·м</a:t>
            </a:r>
            <a:r>
              <a:rPr lang="ru-RU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1/2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 Полученный результат свидетельствует, по нашему мнению, об эффективности совместного использования технологии ЭИПС и химико-металлургического метода нанесения ультратонких слоев металлической фазы на поверхность синтезированных наночастиц карбида вольфрама.</a:t>
            </a:r>
          </a:p>
          <a:p>
            <a:pPr algn="just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3. Процесс высокоскоростного спекания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ультрамелкозернистых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сверхнизкокобальтовых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твердых сплавов можно последовательно представить в виде последовательной смены следующих механизмов: перегруппировка частиц при пониженных температурах (Стадия I) → спекание частиц WC-Co за счет диффузионной ползучести кобальта по Коблу, интенсивность которой определяется скоростью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зернограничной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диффузии (Стадия II) → спекание за счет диффузионной ползучести, скорость которой лимитируется скоростью объемной диффузии в кобальте (Стадия III-1) → спекание частиц карбида вольфрама по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межзеренным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границам WC/WC в условиях интенсивного роста зерен (Стадия III-2).</a:t>
            </a:r>
          </a:p>
        </p:txBody>
      </p:sp>
      <p:sp>
        <p:nvSpPr>
          <p:cNvPr id="81" name="Прямоугольник 80"/>
          <p:cNvSpPr/>
          <p:nvPr/>
        </p:nvSpPr>
        <p:spPr>
          <a:xfrm>
            <a:off x="10760722" y="6256110"/>
            <a:ext cx="105695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Зависимость усадки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L (a)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и скорости усадки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 (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б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от температуры нагрева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во время ЭИПС порошков №1-4.</a:t>
            </a:r>
          </a:p>
        </p:txBody>
      </p:sp>
      <p:graphicFrame>
        <p:nvGraphicFramePr>
          <p:cNvPr id="86" name="Таблица 8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5106787"/>
              </p:ext>
            </p:extLst>
          </p:nvPr>
        </p:nvGraphicFramePr>
        <p:xfrm>
          <a:off x="11436211" y="17424109"/>
          <a:ext cx="8814981" cy="2133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814981">
                  <a:extLst>
                    <a:ext uri="{9D8B030D-6E8A-4147-A177-3AD203B41FA5}">
                      <a16:colId xmlns:a16="http://schemas.microsoft.com/office/drawing/2014/main" val="245435378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indent="18034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b="0" spc="-1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Зависимости</a:t>
                      </a:r>
                      <a:r>
                        <a:rPr lang="ru-RU" sz="1400" b="0" spc="-1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0" spc="-1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ln(T</a:t>
                      </a:r>
                      <a:r>
                        <a:rPr lang="en-GB" sz="1400" b="0" spc="-1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</a:t>
                      </a:r>
                      <a:r>
                        <a:rPr lang="en-US" sz="1400" b="0" spc="-1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ε/</a:t>
                      </a:r>
                      <a:r>
                        <a:rPr lang="en-GB" sz="1400" b="0" spc="-1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</a:t>
                      </a:r>
                      <a:r>
                        <a:rPr lang="en-US" sz="1400" b="0" spc="-1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T)–T</a:t>
                      </a:r>
                      <a:r>
                        <a:rPr lang="en-US" sz="1400" b="0" spc="-10" baseline="-25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r>
                        <a:rPr lang="en-US" sz="1400" b="0" spc="-1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/T </a:t>
                      </a:r>
                      <a:r>
                        <a:rPr lang="ru-RU" sz="1400" b="0" spc="-1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для </a:t>
                      </a:r>
                      <a:r>
                        <a:rPr lang="ru-RU" sz="1400" b="0" spc="-1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нанопорошков</a:t>
                      </a:r>
                      <a:r>
                        <a:rPr lang="ru-RU" sz="1400" b="0" spc="-1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№</a:t>
                      </a:r>
                      <a:r>
                        <a:rPr lang="en-US" sz="1400" b="0" spc="-1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1-</a:t>
                      </a:r>
                      <a:r>
                        <a:rPr lang="ru-RU" sz="1400" b="0" spc="-1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8944665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88" name="TextBox 87"/>
              <p:cNvSpPr txBox="1"/>
              <p:nvPr/>
            </p:nvSpPr>
            <p:spPr>
              <a:xfrm>
                <a:off x="10701113" y="11917979"/>
                <a:ext cx="10646300" cy="973536"/>
              </a:xfrm>
              <a:prstGeom prst="rect">
                <a:avLst/>
              </a:prstGeom>
              <a:solidFill>
                <a:srgbClr val="1381C0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 indent="180340" algn="ctr"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ru-RU" sz="2000" b="0" spc="-1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Модель</a:t>
                </a:r>
                <a:r>
                  <a:rPr lang="ru-RU" sz="2000" b="0" spc="-10" baseline="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Янга-</a:t>
                </a:r>
                <a:r>
                  <a:rPr lang="ru-RU" sz="2000" b="0" spc="-10" baseline="0" dirty="0" err="1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Катлера</a:t>
                </a:r>
                <a:r>
                  <a:rPr lang="ru-RU" sz="2000" b="0" spc="-10" baseline="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. Стадия </a:t>
                </a:r>
                <a:r>
                  <a:rPr lang="ru-RU" sz="2000" b="0" spc="-10" baseline="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Ⅰ – Ⅱ.</a:t>
                </a:r>
                <a:endParaRPr lang="ru-RU" sz="2000" b="0" spc="-10" baseline="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000" i="1" smtClean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ru-RU" sz="2000" i="0" smtClean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ε</m:t>
                          </m:r>
                        </m:e>
                        <m:sup>
                          <m:r>
                            <a:rPr lang="en-US" sz="2000" b="0" i="0" smtClean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f>
                        <m:fPr>
                          <m:ctrlPr>
                            <a:rPr lang="en-US" sz="2000" b="0" i="1" smtClean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000" b="0" i="0" smtClean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d</m:t>
                          </m:r>
                          <m:r>
                            <m:rPr>
                              <m:sty m:val="p"/>
                            </m:rPr>
                            <a:rPr lang="ru-RU" sz="2000" i="0" smtClean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ε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000" b="0" i="0" smtClean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dt</m:t>
                          </m:r>
                        </m:den>
                      </m:f>
                      <m:r>
                        <a:rPr lang="en-US" sz="2000" b="0" i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0" smtClean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2,63</m:t>
                          </m:r>
                          <m:r>
                            <m:rPr>
                              <m:sty m:val="p"/>
                            </m:rPr>
                            <a:rPr lang="en-US" sz="2000" b="0" i="0" smtClean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γΩ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n>
                                    <a:solidFill>
                                      <a:schemeClr val="bg1"/>
                                    </a:solidFill>
                                  </a:ln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n>
                                    <a:solidFill>
                                      <a:schemeClr val="bg1"/>
                                    </a:solidFill>
                                  </a:ln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D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n>
                                    <a:solidFill>
                                      <a:schemeClr val="bg1"/>
                                    </a:solidFill>
                                  </a:ln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v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ru-RU" sz="2000" b="0" i="0" smtClean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ε</m:t>
                          </m:r>
                          <m:r>
                            <m:rPr>
                              <m:nor/>
                            </m:rPr>
                            <a:rPr lang="ru-RU" sz="200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 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000" b="0" i="0" smtClean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kT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ln>
                                    <a:solidFill>
                                      <a:schemeClr val="bg1"/>
                                    </a:solidFill>
                                  </a:ln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n>
                                    <a:solidFill>
                                      <a:schemeClr val="bg1"/>
                                    </a:solidFill>
                                  </a:ln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d</m:t>
                              </m:r>
                            </m:e>
                            <m:sup>
                              <m:r>
                                <a:rPr lang="en-US" sz="2000" b="0" i="0" smtClean="0">
                                  <a:ln>
                                    <a:solidFill>
                                      <a:schemeClr val="bg1"/>
                                    </a:solidFill>
                                  </a:ln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ru-RU" sz="2000" b="0" i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000" b="0" i="1" smtClean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000" b="0" i="0" smtClean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0,7</m:t>
                          </m:r>
                          <m:r>
                            <m:rPr>
                              <m:sty m:val="p"/>
                            </m:rPr>
                            <a:rPr lang="en-US" sz="2000" b="0" i="0" smtClean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γ</m:t>
                          </m:r>
                          <m:r>
                            <m:rPr>
                              <m:sty m:val="p"/>
                            </m:rPr>
                            <a:rPr lang="el-GR" sz="2000" b="0" i="0" smtClean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n>
                                    <a:solidFill>
                                      <a:schemeClr val="bg1"/>
                                    </a:solidFill>
                                  </a:ln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n>
                                    <a:solidFill>
                                      <a:schemeClr val="bg1"/>
                                    </a:solidFill>
                                  </a:ln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bD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n>
                                    <a:solidFill>
                                      <a:schemeClr val="bg1"/>
                                    </a:solidFill>
                                  </a:ln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b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ru-RU" sz="2000" dirty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 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000" b="0" i="0" smtClean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kT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ln>
                                    <a:solidFill>
                                      <a:schemeClr val="bg1"/>
                                    </a:solidFill>
                                  </a:ln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n>
                                    <a:solidFill>
                                      <a:schemeClr val="bg1"/>
                                    </a:solidFill>
                                  </a:ln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d</m:t>
                              </m:r>
                            </m:e>
                            <m:sup>
                              <m:r>
                                <a:rPr lang="ru-RU" sz="2000" b="0" i="0" smtClean="0">
                                  <a:ln>
                                    <a:solidFill>
                                      <a:schemeClr val="bg1"/>
                                    </a:solidFill>
                                  </a:ln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  <m:r>
                        <a:rPr lang="ru-RU" sz="2000" b="0" i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ru-RU" sz="2000" i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000" i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A</m:t>
                          </m:r>
                          <m:sSup>
                            <m:sSupPr>
                              <m:ctrlPr>
                                <a:rPr lang="en-US" sz="2000" i="1" smtClean="0">
                                  <a:ln>
                                    <a:solidFill>
                                      <a:schemeClr val="bg1"/>
                                    </a:solidFill>
                                  </a:ln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 smtClean="0">
                                  <a:ln>
                                    <a:solidFill>
                                      <a:schemeClr val="bg1"/>
                                    </a:solidFill>
                                  </a:ln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𝜀</m:t>
                              </m:r>
                            </m:e>
                            <m:sup>
                              <m:r>
                                <a:rPr lang="en-US" sz="2000" b="0" i="1" smtClean="0">
                                  <a:ln>
                                    <a:solidFill>
                                      <a:schemeClr val="bg1"/>
                                    </a:solidFill>
                                  </a:ln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b="0" i="1" smtClean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𝐷</m:t>
                          </m:r>
                          <m:r>
                            <a:rPr lang="en-US" sz="2000" i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𝜇</m:t>
                          </m:r>
                          <m:r>
                            <a:rPr lang="en-US" sz="2000" b="0" i="1" smtClean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000" b="0" i="0" smtClean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k</m:t>
                          </m:r>
                          <m:r>
                            <m:rPr>
                              <m:sty m:val="p"/>
                            </m:rPr>
                            <a:rPr lang="en-US" sz="2000" i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T</m:t>
                          </m:r>
                        </m:den>
                      </m:f>
                      <m:sSup>
                        <m:sSupPr>
                          <m:ctrlPr>
                            <a:rPr lang="en-US" sz="2000" i="1" smtClean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f>
                            <m:fPr>
                              <m:ctrlPr>
                                <a:rPr lang="en-US" sz="2000" i="1">
                                  <a:ln>
                                    <a:solidFill>
                                      <a:schemeClr val="bg1"/>
                                    </a:solidFill>
                                  </a:ln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n>
                                    <a:solidFill>
                                      <a:schemeClr val="bg1"/>
                                    </a:solidFill>
                                  </a:ln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𝜎</m:t>
                              </m:r>
                            </m:num>
                            <m:den>
                              <m:r>
                                <a:rPr lang="en-US" sz="2000" i="1">
                                  <a:ln>
                                    <a:solidFill>
                                      <a:schemeClr val="bg1"/>
                                    </a:solidFill>
                                  </a:ln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𝜇</m:t>
                              </m:r>
                            </m:den>
                          </m:f>
                          <m:r>
                            <a:rPr lang="en-US" sz="2000" i="1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000" b="0" i="1" smtClean="0">
                              <a:ln>
                                <a:solidFill>
                                  <a:schemeClr val="bg1"/>
                                </a:solidFill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2000" b="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88" name="Text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01113" y="11917979"/>
                <a:ext cx="10646300" cy="97353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0" name="TextBox 89"/>
              <p:cNvSpPr txBox="1"/>
              <p:nvPr/>
            </p:nvSpPr>
            <p:spPr>
              <a:xfrm>
                <a:off x="10787050" y="17871414"/>
                <a:ext cx="10646300" cy="943913"/>
              </a:xfrm>
              <a:prstGeom prst="rect">
                <a:avLst/>
              </a:prstGeom>
              <a:solidFill>
                <a:srgbClr val="1381C0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ru-RU" sz="20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  <a:sym typeface="Symbol" panose="05050102010706020507" pitchFamily="18" charset="2"/>
                  </a:rPr>
                  <a:t>Модель диффузионного растворения пор. Стадия </a:t>
                </a:r>
                <a:r>
                  <a:rPr lang="ru-RU" sz="20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Ⅲ.</a:t>
                </a:r>
              </a:p>
              <a:p>
                <a:pPr algn="ctr"/>
                <a:r>
                  <a:rPr lang="ru-RU" sz="20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  <a:sym typeface="Symbol" panose="05050102010706020507" pitchFamily="18" charset="2"/>
                  </a:rPr>
                  <a:t></a:t>
                </a:r>
                <a:r>
                  <a:rPr lang="ru-RU" sz="20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(</a:t>
                </a:r>
                <a:r>
                  <a:rPr lang="en-US" sz="20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T</a:t>
                </a:r>
                <a:r>
                  <a:rPr lang="ru-RU" sz="20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dirty="0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sz="2000" i="1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𝜌</m:t>
                        </m:r>
                        <m:sSub>
                          <m:sSubPr>
                            <m:ctrlPr>
                              <a:rPr lang="en-US" sz="2000" i="1" dirty="0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𝐿</m:t>
                            </m:r>
                          </m:e>
                          <m:sub>
                            <m:r>
                              <a:rPr lang="en-US" sz="2000" b="0" i="1" dirty="0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𝑚𝑎𝑥</m:t>
                            </m:r>
                          </m:sub>
                        </m:sSub>
                      </m:num>
                      <m:den>
                        <m:r>
                          <a:rPr lang="en-US" sz="2000" i="1" dirty="0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  <m:r>
                          <a:rPr lang="ru-RU" sz="2000" i="1" baseline="-2500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  <m:r>
                          <a:rPr lang="ru-RU" sz="2000" i="1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– </m:t>
                        </m:r>
                        <m:r>
                          <a:rPr lang="en-US" sz="2000" i="1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  <m:r>
                          <a:rPr lang="ru-RU" sz="2000" i="1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2000" i="1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  <m:r>
                          <a:rPr lang="ru-RU" sz="2000" i="1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ru-RU" sz="2000" dirty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 </m:t>
                        </m:r>
                      </m:den>
                    </m:f>
                    <m:r>
                      <a:rPr lang="ru-RU" sz="2000" b="0" i="1" dirty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; </m:t>
                    </m:r>
                    <m:f>
                      <m:fPr>
                        <m:ctrlPr>
                          <a:rPr lang="ru-RU" sz="2000" i="1" smtClean="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200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sz="2000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2000" b="0" i="1" smtClean="0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Ⅲ</m:t>
                            </m:r>
                          </m:sub>
                        </m:sSub>
                      </m:num>
                      <m:den>
                        <m:r>
                          <a:rPr lang="en-US" sz="2000" i="1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sSub>
                          <m:sSubPr>
                            <m:ctrlPr>
                              <a:rPr lang="en-US" sz="2000" i="1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000" i="1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den>
                    </m:f>
                    <m:r>
                      <a:rPr lang="en-US" sz="2000" i="1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⁡</m:t>
                        </m:r>
                        <m:r>
                          <m:rPr>
                            <m:nor/>
                          </m:rPr>
                          <a:rPr lang="en-US" sz="200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ln</m:t>
                        </m:r>
                        <m:r>
                          <m:rPr>
                            <m:nor/>
                          </m:rPr>
                          <a:rPr lang="ru-RU" sz="200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200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ln</m:t>
                        </m:r>
                        <m:r>
                          <m:rPr>
                            <m:nor/>
                          </m:rPr>
                          <a:rPr lang="ru-RU" sz="200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200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ea typeface="Cambria Math" panose="02040503050406030204" pitchFamily="18" charset="0"/>
                            <a:cs typeface="Arial" panose="020B0604020202020204" pitchFamily="34" charset="0"/>
                            <a:sym typeface="Symbol" panose="05050102010706020507" pitchFamily="18" charset="2"/>
                          </a:rPr>
                          <m:t></m:t>
                        </m:r>
                        <m:r>
                          <m:rPr>
                            <m:nor/>
                          </m:rPr>
                          <a:rPr lang="ru-RU" sz="200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/</m:t>
                        </m:r>
                        <m:r>
                          <m:rPr>
                            <m:nor/>
                          </m:rPr>
                          <a:rPr lang="en-US" sz="200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ea typeface="Cambria Math" panose="02040503050406030204" pitchFamily="18" charset="0"/>
                            <a:cs typeface="Arial" panose="020B0604020202020204" pitchFamily="34" charset="0"/>
                            <a:sym typeface="Symbol" panose="05050102010706020507" pitchFamily="18" charset="2"/>
                          </a:rPr>
                          <m:t></m:t>
                        </m:r>
                        <m:r>
                          <m:rPr>
                            <m:nor/>
                          </m:rPr>
                          <a:rPr lang="en-US" sz="2000" baseline="-2500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th</m:t>
                        </m:r>
                        <m:r>
                          <m:rPr>
                            <m:nor/>
                          </m:rPr>
                          <a:rPr lang="ru-RU" sz="200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/(</m:t>
                        </m:r>
                        <m:r>
                          <m:rPr>
                            <m:nor/>
                          </m:rPr>
                          <a:rPr lang="en-US" sz="200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ea typeface="Cambria Math" panose="02040503050406030204" pitchFamily="18" charset="0"/>
                            <a:cs typeface="Arial" panose="020B0604020202020204" pitchFamily="34" charset="0"/>
                            <a:sym typeface="Symbol" panose="05050102010706020507" pitchFamily="18" charset="2"/>
                          </a:rPr>
                          <m:t></m:t>
                        </m:r>
                        <m:r>
                          <m:rPr>
                            <m:nor/>
                          </m:rPr>
                          <a:rPr lang="ru-RU" sz="200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/</m:t>
                        </m:r>
                        <m:r>
                          <m:rPr>
                            <m:nor/>
                          </m:rPr>
                          <a:rPr lang="en-US" sz="200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ea typeface="Cambria Math" panose="02040503050406030204" pitchFamily="18" charset="0"/>
                            <a:cs typeface="Arial" panose="020B0604020202020204" pitchFamily="34" charset="0"/>
                            <a:sym typeface="Symbol" panose="05050102010706020507" pitchFamily="18" charset="2"/>
                          </a:rPr>
                          <m:t></m:t>
                        </m:r>
                        <m:r>
                          <m:rPr>
                            <m:nor/>
                          </m:rPr>
                          <a:rPr lang="en-US" sz="2000" baseline="-2500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th</m:t>
                        </m:r>
                        <m:r>
                          <m:rPr>
                            <m:nor/>
                          </m:rPr>
                          <a:rPr lang="ru-RU" sz="2000">
                            <a:ln>
                              <a:solidFill>
                                <a:schemeClr val="bg1"/>
                              </a:solidFill>
                            </a:ln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−1))</m:t>
                        </m:r>
                      </m:num>
                      <m:den>
                        <m:f>
                          <m:fPr>
                            <m:ctrlPr>
                              <a:rPr lang="en-US" sz="2000" i="1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000" i="1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sz="2000" i="1">
                                    <a:ln>
                                      <a:solidFill>
                                        <a:schemeClr val="bg1"/>
                                      </a:solidFill>
                                    </a:ln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2000" i="1">
                                <a:ln>
                                  <a:solidFill>
                                    <a:schemeClr val="bg1"/>
                                  </a:solidFill>
                                </a:ln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den>
                        </m:f>
                      </m:den>
                    </m:f>
                  </m:oMath>
                </a14:m>
                <a:endParaRPr lang="ru-RU" sz="20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90" name="Text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87050" y="17871414"/>
                <a:ext cx="10646300" cy="94391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6" name="Рисунок 55" descr="C:\Users\elancev\YandexDisk\Учеба\WC-Co\Практика\НИР 2 год аспирантуры 2019-2020\20.5 WC-Co РНФ\РЭМ образцов серии № 20.5\08.05.2020\WC-powder\#17\1_x5000_1.jpg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53" y="13743582"/>
            <a:ext cx="2919095" cy="219583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Рисунок 69" descr="C:\Users\elancev\YandexDisk\Учеба\WC-Co\Практика\НИР 2 год аспирантуры 2019-2020\20.5 WC-Co РНФ\РЭМ образцов серии № 20.5\08.05.2020\WC-powder\#15\2_x5000_1.jpg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900" y="13751213"/>
            <a:ext cx="2922270" cy="219583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Рисунок 79" descr="C:\Users\elancev\YandexDisk\Учеба\WC-Co\Практика\НИР 2 год аспирантуры 2019-2020\20.5 WC-Co РНФ\РЭМ образцов серии № 20.5\08.05.2020\WC-powder\#10\1_x5000_1.jpg"/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78" y="16004534"/>
            <a:ext cx="2922270" cy="219583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Рисунок 81" descr="C:\Users\elancev\YandexDisk\Учеба\WC-Co\Практика\НИР 2 год аспирантуры 2019-2020\20.5 WC-Co РНФ\РЭМ образцов серии № 20.5\WC N 0\3_5k.jpg"/>
          <p:cNvPicPr/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535" y="16004534"/>
            <a:ext cx="2921635" cy="219583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" name="Группа 14"/>
          <p:cNvGrpSpPr/>
          <p:nvPr/>
        </p:nvGrpSpPr>
        <p:grpSpPr>
          <a:xfrm>
            <a:off x="10580556" y="6813304"/>
            <a:ext cx="6157249" cy="4940540"/>
            <a:chOff x="10557537" y="6445358"/>
            <a:chExt cx="6157249" cy="4940540"/>
          </a:xfrm>
        </p:grpSpPr>
        <p:sp>
          <p:nvSpPr>
            <p:cNvPr id="94" name="Прямоугольник 93"/>
            <p:cNvSpPr/>
            <p:nvPr/>
          </p:nvSpPr>
          <p:spPr>
            <a:xfrm>
              <a:off x="10557537" y="10862678"/>
              <a:ext cx="615724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РЭМ</a:t>
              </a: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центральных слоев спеченных образцов: (а) - №1; (б) - №2; (в) - №3; (г) - №4.</a:t>
              </a:r>
            </a:p>
          </p:txBody>
        </p:sp>
        <p:grpSp>
          <p:nvGrpSpPr>
            <p:cNvPr id="11" name="Группа 10"/>
            <p:cNvGrpSpPr/>
            <p:nvPr/>
          </p:nvGrpSpPr>
          <p:grpSpPr>
            <a:xfrm>
              <a:off x="13222838" y="6445358"/>
              <a:ext cx="3439240" cy="2539539"/>
              <a:chOff x="13239734" y="7342381"/>
              <a:chExt cx="3439240" cy="2539539"/>
            </a:xfrm>
          </p:grpSpPr>
          <p:sp>
            <p:nvSpPr>
              <p:cNvPr id="95" name="TextBox 94"/>
              <p:cNvSpPr txBox="1"/>
              <p:nvPr/>
            </p:nvSpPr>
            <p:spPr>
              <a:xfrm>
                <a:off x="16246124" y="7342381"/>
                <a:ext cx="432850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(б)</a:t>
                </a:r>
              </a:p>
            </p:txBody>
          </p:sp>
          <p:sp>
            <p:nvSpPr>
              <p:cNvPr id="96" name="TextBox 95"/>
              <p:cNvSpPr txBox="1"/>
              <p:nvPr/>
            </p:nvSpPr>
            <p:spPr>
              <a:xfrm>
                <a:off x="16246124" y="9574143"/>
                <a:ext cx="432850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(г)</a:t>
                </a:r>
              </a:p>
            </p:txBody>
          </p:sp>
          <p:sp>
            <p:nvSpPr>
              <p:cNvPr id="97" name="TextBox 96"/>
              <p:cNvSpPr txBox="1"/>
              <p:nvPr/>
            </p:nvSpPr>
            <p:spPr>
              <a:xfrm>
                <a:off x="13239734" y="7342381"/>
                <a:ext cx="432850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(а)</a:t>
                </a:r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>
                <a:off x="13239734" y="9569245"/>
                <a:ext cx="432850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(в)</a:t>
                </a:r>
              </a:p>
            </p:txBody>
          </p:sp>
        </p:grpSp>
      </p:grpSp>
      <p:sp>
        <p:nvSpPr>
          <p:cNvPr id="17" name="Прямоугольник 16"/>
          <p:cNvSpPr/>
          <p:nvPr/>
        </p:nvSpPr>
        <p:spPr>
          <a:xfrm>
            <a:off x="10618850" y="23298761"/>
            <a:ext cx="630231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Зависимость относительной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плотности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в двойных логарифмических координатах от гомологической температуры для всех спеченных керамик.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6832543" y="19266888"/>
            <a:ext cx="4361791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just"/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Видно, что зависимости имеют двухстадийный характер, причем энергия активации на Стадии III-1 (Qs3(1) = 15-20 </a:t>
            </a:r>
            <a:r>
              <a:rPr lang="ru-RU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kTm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оказывается заметно больше, чем энергия активации спекания на финальной стадии (Стадия III-2), на которой наблюдается достаточно заметное снижение энергии активации ЭИПС до Qs3(2) ~ 6-8 </a:t>
            </a:r>
            <a:r>
              <a:rPr lang="ru-RU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kTm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С увеличением содержания кобальта от 0.3 до 1 вес.% энергия активации спекания на Стадии III-1 монотонно снижается от 20 </a:t>
            </a:r>
            <a:r>
              <a:rPr lang="ru-RU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kT</a:t>
            </a:r>
            <a:r>
              <a:rPr lang="ru-RU" sz="1600" baseline="-25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до 15 </a:t>
            </a:r>
            <a:r>
              <a:rPr lang="ru-RU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kT</a:t>
            </a:r>
            <a:r>
              <a:rPr lang="ru-RU" sz="1600" baseline="-25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Отметим, что значения энергии активации на Стадии III-1 (Qs3(1) = 15-20 </a:t>
            </a:r>
            <a:r>
              <a:rPr lang="ru-RU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kT</a:t>
            </a:r>
            <a:r>
              <a:rPr lang="ru-RU" sz="1600" baseline="-25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~ 225-300 кДж/моль при </a:t>
            </a:r>
            <a:r>
              <a:rPr lang="ru-RU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</a:t>
            </a:r>
            <a:r>
              <a:rPr lang="ru-RU" sz="1600" baseline="-25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(Co) = 1773 K) оказываются достаточно близки к энергии активации диффузионной ползучести, скорость которой лимитируется скоростью объемной диффузии (~ 273 кДж</a:t>
            </a:r>
            <a:r>
              <a:rPr lang="ru-RU" sz="16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/моль). 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6737805" y="7814473"/>
            <a:ext cx="4576671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4500" algn="just"/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Обобщение результатов исследований показывает, что структура и свойства поверхностного и центрального слоев спеченных образцов отличаются. В частности,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центральной части наблюдается заметная объемная доля вытянутых зерен, средний размер которых зависит, в первую очередь, от содержания доли кобальта (рис. 6). Объемная доля аномально крупных зерен в центральной части образца оказывается заметно больше, чем в поверхностном слое.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4" name="Таблица 13">
            <a:extLst>
              <a:ext uri="{FF2B5EF4-FFF2-40B4-BE49-F238E27FC236}">
                <a16:creationId xmlns:a16="http://schemas.microsoft.com/office/drawing/2014/main" id="{C019121D-2530-4A8B-A847-86C9F1FABE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1311152"/>
              </p:ext>
            </p:extLst>
          </p:nvPr>
        </p:nvGraphicFramePr>
        <p:xfrm>
          <a:off x="162050" y="19111327"/>
          <a:ext cx="10486799" cy="107207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79419">
                  <a:extLst>
                    <a:ext uri="{9D8B030D-6E8A-4147-A177-3AD203B41FA5}">
                      <a16:colId xmlns:a16="http://schemas.microsoft.com/office/drawing/2014/main" val="560273631"/>
                    </a:ext>
                  </a:extLst>
                </a:gridCol>
                <a:gridCol w="1210088">
                  <a:extLst>
                    <a:ext uri="{9D8B030D-6E8A-4147-A177-3AD203B41FA5}">
                      <a16:colId xmlns:a16="http://schemas.microsoft.com/office/drawing/2014/main" val="1252300186"/>
                    </a:ext>
                  </a:extLst>
                </a:gridCol>
                <a:gridCol w="1210088">
                  <a:extLst>
                    <a:ext uri="{9D8B030D-6E8A-4147-A177-3AD203B41FA5}">
                      <a16:colId xmlns:a16="http://schemas.microsoft.com/office/drawing/2014/main" val="2701049469"/>
                    </a:ext>
                  </a:extLst>
                </a:gridCol>
                <a:gridCol w="1210088">
                  <a:extLst>
                    <a:ext uri="{9D8B030D-6E8A-4147-A177-3AD203B41FA5}">
                      <a16:colId xmlns:a16="http://schemas.microsoft.com/office/drawing/2014/main" val="2235082793"/>
                    </a:ext>
                  </a:extLst>
                </a:gridCol>
                <a:gridCol w="1343805">
                  <a:extLst>
                    <a:ext uri="{9D8B030D-6E8A-4147-A177-3AD203B41FA5}">
                      <a16:colId xmlns:a16="http://schemas.microsoft.com/office/drawing/2014/main" val="3040874936"/>
                    </a:ext>
                  </a:extLst>
                </a:gridCol>
                <a:gridCol w="1344753">
                  <a:extLst>
                    <a:ext uri="{9D8B030D-6E8A-4147-A177-3AD203B41FA5}">
                      <a16:colId xmlns:a16="http://schemas.microsoft.com/office/drawing/2014/main" val="4207002303"/>
                    </a:ext>
                  </a:extLst>
                </a:gridCol>
                <a:gridCol w="1344753">
                  <a:extLst>
                    <a:ext uri="{9D8B030D-6E8A-4147-A177-3AD203B41FA5}">
                      <a16:colId xmlns:a16="http://schemas.microsoft.com/office/drawing/2014/main" val="3298117022"/>
                    </a:ext>
                  </a:extLst>
                </a:gridCol>
                <a:gridCol w="1343805">
                  <a:extLst>
                    <a:ext uri="{9D8B030D-6E8A-4147-A177-3AD203B41FA5}">
                      <a16:colId xmlns:a16="http://schemas.microsoft.com/office/drawing/2014/main" val="2798165845"/>
                    </a:ext>
                  </a:extLst>
                </a:gridCol>
              </a:tblGrid>
              <a:tr h="401054">
                <a:tc grid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Номер порошка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1381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№1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1381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№2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1381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№3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1381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№4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1381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0116582"/>
                  </a:ext>
                </a:extLst>
              </a:tr>
              <a:tr h="401054">
                <a:tc gridSpan="8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Характеристики порошков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1381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5020383"/>
                  </a:ext>
                </a:extLst>
              </a:tr>
              <a:tr h="401054">
                <a:tc grid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Начальный размер частиц α-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WC</a:t>
                      </a: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ru-RU" sz="1600" baseline="-25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), </a:t>
                      </a:r>
                      <a:r>
                        <a:rPr lang="ru-RU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нм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1381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~</a:t>
                      </a:r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3800621"/>
                  </a:ext>
                </a:extLst>
              </a:tr>
              <a:tr h="401054"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РФА порошков, %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1381C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α-WC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99.7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99.4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74659276"/>
                  </a:ext>
                </a:extLst>
              </a:tr>
              <a:tr h="401054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α-Co</a:t>
                      </a:r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/ β-Co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18363847"/>
                  </a:ext>
                </a:extLst>
              </a:tr>
              <a:tr h="848279">
                <a:tc grid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 кислорода (масс. %)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1381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0.30 ±</a:t>
                      </a: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0.01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0.514±0.006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0.475±0.004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0.469±0</a:t>
                      </a: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004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57638233"/>
                  </a:ext>
                </a:extLst>
              </a:tr>
              <a:tr h="848279">
                <a:tc grid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 углерода (масс.%)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1381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6.31 </a:t>
                      </a:r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±</a:t>
                      </a: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0.1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6.18 ± 0.03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6.18± 0.04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6.10 ± 0.03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23007068"/>
                  </a:ext>
                </a:extLst>
              </a:tr>
              <a:tr h="401054">
                <a:tc gridSpan="8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Характеристики спеченных материалов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1381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8251170"/>
                  </a:ext>
                </a:extLst>
              </a:tr>
              <a:tr h="401054">
                <a:tc grid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Температура спекания 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en-US" sz="1600" baseline="-25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1600" baseline="30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</a:t>
                      </a:r>
                      <a:r>
                        <a:rPr lang="ru-RU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1381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1550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1300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1300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1250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45903467"/>
                  </a:ext>
                </a:extLst>
              </a:tr>
              <a:tr h="401054">
                <a:tc grid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Плотность абсолютная, г/см</a:t>
                      </a:r>
                      <a:r>
                        <a:rPr lang="ru-RU" sz="16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1381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15.642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15.351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15.226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15.191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64235027"/>
                  </a:ext>
                </a:extLst>
              </a:tr>
              <a:tr h="401054">
                <a:tc grid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Плотность относительная, %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1381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99.19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97.59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97.07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12069619"/>
                  </a:ext>
                </a:extLst>
              </a:tr>
              <a:tr h="427557">
                <a:tc rowSpan="6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Результаты РФА керамик, %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1381C0"/>
                    </a:solidFill>
                  </a:tcPr>
                </a:tc>
                <a:tc rowSpan="3"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Поверхностный слой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α-WC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</a:t>
                      </a:r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</a:t>
                      </a: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.5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</a:t>
                      </a:r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</a:t>
                      </a: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.5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</a:t>
                      </a:r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</a:t>
                      </a: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.5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27515977"/>
                  </a:ext>
                </a:extLst>
              </a:tr>
              <a:tr h="42652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</a:t>
                      </a:r>
                      <a:r>
                        <a:rPr lang="ru-RU" sz="1600" baseline="-25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66017238"/>
                  </a:ext>
                </a:extLst>
              </a:tr>
              <a:tr h="42652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</a:t>
                      </a:r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-фаза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&lt;0.5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&lt;0.5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&lt;0.5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10796839"/>
                  </a:ext>
                </a:extLst>
              </a:tr>
              <a:tr h="4275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Центральный слой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α-WC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</a:t>
                      </a: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.6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98.4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97.1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96.4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50504756"/>
                  </a:ext>
                </a:extLst>
              </a:tr>
              <a:tr h="42652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</a:t>
                      </a:r>
                      <a:r>
                        <a:rPr lang="ru-RU" sz="1600" baseline="-25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3.4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73992973"/>
                  </a:ext>
                </a:extLst>
              </a:tr>
              <a:tr h="42652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</a:t>
                      </a:r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-фаза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1.6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2.9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3.6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0426376"/>
                  </a:ext>
                </a:extLst>
              </a:tr>
              <a:tr h="401054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  <a:r>
                        <a:rPr lang="en-US" sz="1600" baseline="-25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ГПа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1381C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Поверхностный слой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28.8 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20.5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11.4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15.4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99315476"/>
                  </a:ext>
                </a:extLst>
              </a:tr>
              <a:tr h="4010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Центральный слой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29.2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20.3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11.5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15.1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61424651"/>
                  </a:ext>
                </a:extLst>
              </a:tr>
              <a:tr h="401054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</a:t>
                      </a:r>
                      <a:r>
                        <a:rPr lang="en-US" sz="1600" baseline="-25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1c</a:t>
                      </a: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МПа·м</a:t>
                      </a:r>
                      <a:r>
                        <a:rPr lang="ru-RU" sz="16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1/2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1381C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Поверхностный слой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4.8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7.1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(1)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8.2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57143092"/>
                  </a:ext>
                </a:extLst>
              </a:tr>
              <a:tr h="4472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Центральный слой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5.3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(1)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(1)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(1)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99234983"/>
                  </a:ext>
                </a:extLst>
              </a:tr>
              <a:tr h="401054">
                <a:tc grid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mQ</a:t>
                      </a:r>
                      <a:r>
                        <a:rPr lang="en-US" sz="1600" baseline="-25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ru-RU" sz="1600" baseline="-25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при 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 </a:t>
                      </a: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 1/3, </a:t>
                      </a:r>
                      <a:r>
                        <a:rPr lang="en-US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kT</a:t>
                      </a:r>
                      <a:r>
                        <a:rPr lang="en-US" sz="1600" baseline="-25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(кДж/моль)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1381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(235)</a:t>
                      </a:r>
                      <a:r>
                        <a:rPr lang="ru-RU" sz="160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(3)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 (144)</a:t>
                      </a:r>
                      <a:r>
                        <a:rPr lang="ru-RU" sz="160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(2)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(131)</a:t>
                      </a:r>
                      <a:r>
                        <a:rPr lang="ru-RU" sz="160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(2)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(117)</a:t>
                      </a:r>
                      <a:r>
                        <a:rPr lang="ru-RU" sz="160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(2)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29954586"/>
                  </a:ext>
                </a:extLst>
              </a:tr>
              <a:tr h="401054">
                <a:tc grid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</a:t>
                      </a:r>
                      <a:r>
                        <a:rPr lang="en-US" sz="1600" baseline="-25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ru-RU" sz="1600" baseline="-25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3(1)</a:t>
                      </a: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kT</a:t>
                      </a:r>
                      <a:r>
                        <a:rPr lang="en-US" sz="1600" baseline="-25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(кДж/моль)</a:t>
                      </a:r>
                      <a:r>
                        <a:rPr lang="ru-RU" sz="16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(2)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1381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 </a:t>
                      </a: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(3</a:t>
                      </a:r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5)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(261)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 (235)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15.5 (203)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87543280"/>
                  </a:ext>
                </a:extLst>
              </a:tr>
              <a:tr h="401054">
                <a:tc grid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III</a:t>
                      </a: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 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</a:t>
                      </a:r>
                      <a:r>
                        <a:rPr lang="en-US" sz="1600" baseline="-25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ru-RU" sz="1600" baseline="-25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3(2)</a:t>
                      </a: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kT</a:t>
                      </a:r>
                      <a:r>
                        <a:rPr lang="en-US" sz="1600" baseline="-25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(кДж/моль) </a:t>
                      </a:r>
                      <a:r>
                        <a:rPr lang="ru-RU" sz="16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(3)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1381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</a:t>
                      </a: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(18</a:t>
                      </a:r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(209)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</a:t>
                      </a: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(18</a:t>
                      </a:r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(157)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56128232"/>
                  </a:ext>
                </a:extLst>
              </a:tr>
            </a:tbl>
          </a:graphicData>
        </a:graphic>
      </p:graphicFrame>
      <p:graphicFrame>
        <p:nvGraphicFramePr>
          <p:cNvPr id="45" name="Диаграмма 44">
            <a:extLst>
              <a:ext uri="{FF2B5EF4-FFF2-40B4-BE49-F238E27FC236}">
                <a16:creationId xmlns:a16="http://schemas.microsoft.com/office/drawing/2014/main" id="{54BBD350-813C-4542-BABE-141C0B61B5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95004352"/>
              </p:ext>
            </p:extLst>
          </p:nvPr>
        </p:nvGraphicFramePr>
        <p:xfrm>
          <a:off x="10682513" y="2955141"/>
          <a:ext cx="4980308" cy="32121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6"/>
          </a:graphicData>
        </a:graphic>
      </p:graphicFrame>
      <p:graphicFrame>
        <p:nvGraphicFramePr>
          <p:cNvPr id="46" name="Диаграмма 45">
            <a:extLst>
              <a:ext uri="{FF2B5EF4-FFF2-40B4-BE49-F238E27FC236}">
                <a16:creationId xmlns:a16="http://schemas.microsoft.com/office/drawing/2014/main" id="{07AA5B29-F11F-43F7-9D9F-C3554381E3B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2608571"/>
              </p:ext>
            </p:extLst>
          </p:nvPr>
        </p:nvGraphicFramePr>
        <p:xfrm>
          <a:off x="15766797" y="2915427"/>
          <a:ext cx="4978800" cy="32334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7"/>
          </a:graphicData>
        </a:graphic>
      </p:graphicFrame>
      <p:graphicFrame>
        <p:nvGraphicFramePr>
          <p:cNvPr id="57" name="Диаграмма 56">
            <a:extLst>
              <a:ext uri="{FF2B5EF4-FFF2-40B4-BE49-F238E27FC236}">
                <a16:creationId xmlns:a16="http://schemas.microsoft.com/office/drawing/2014/main" id="{027AB1BD-9C11-47F9-AE34-3EBA2CB6E9D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33129044"/>
              </p:ext>
            </p:extLst>
          </p:nvPr>
        </p:nvGraphicFramePr>
        <p:xfrm>
          <a:off x="10735122" y="19111327"/>
          <a:ext cx="6139950" cy="39191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</p:spTree>
    <p:extLst>
      <p:ext uri="{BB962C8B-B14F-4D97-AF65-F5344CB8AC3E}">
        <p14:creationId xmlns:p14="http://schemas.microsoft.com/office/powerpoint/2010/main" val="310514709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178</TotalTime>
  <Words>1415</Words>
  <Application>Microsoft Office PowerPoint</Application>
  <PresentationFormat>Произвольный</PresentationFormat>
  <Paragraphs>155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Cambria Math</vt:lpstr>
      <vt:lpstr>Times New Roman</vt:lpstr>
      <vt:lpstr>Тема Office</vt:lpstr>
      <vt:lpstr>Презентация PowerPoint</vt:lpstr>
    </vt:vector>
  </TitlesOfParts>
  <Company>НИФТИ ННГУ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Евгений Ланцев</dc:creator>
  <cp:lastModifiedBy>Евгений А.. Ланцев</cp:lastModifiedBy>
  <cp:revision>31</cp:revision>
  <cp:lastPrinted>2020-10-04T20:43:01Z</cp:lastPrinted>
  <dcterms:created xsi:type="dcterms:W3CDTF">2020-10-04T17:04:23Z</dcterms:created>
  <dcterms:modified xsi:type="dcterms:W3CDTF">2021-10-06T12:33:11Z</dcterms:modified>
</cp:coreProperties>
</file>