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7104063" cy="10234613"/>
  <p:defaultTextStyle>
    <a:defPPr>
      <a:defRPr lang="ru-RU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1C0"/>
    <a:srgbClr val="2E7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023" autoAdjust="0"/>
    <p:restoredTop sz="94660"/>
  </p:normalViewPr>
  <p:slideViewPr>
    <p:cSldViewPr snapToGrid="0">
      <p:cViewPr>
        <p:scale>
          <a:sx n="33" d="100"/>
          <a:sy n="33" d="100"/>
        </p:scale>
        <p:origin x="581" y="2165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lancev\YandexDisk\&#1059;&#1095;&#1077;&#1073;&#1072;\WC-Co\&#1055;&#1088;&#1072;&#1082;&#1090;&#1080;&#1082;&#1072;\&#1053;&#1048;&#1056;%201%20&#1075;&#1086;&#1076;%20&#1072;&#1089;&#1087;&#1080;&#1088;&#1072;&#1085;&#1090;&#1091;&#1088;&#1099;%202018-2019\WC%20&#1056;&#1053;&#1060;\&#1043;&#1088;&#1072;&#1092;&#1080;&#1082;&#1080;%20&#1089;&#1087;&#1077;&#1082;&#1072;&#1085;&#1080;&#1103;%20WC%20&#1056;&#1053;&#1060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elancev\YandexDisk\&#1059;&#1095;&#1077;&#1073;&#1072;\WC-Co\&#1055;&#1088;&#1072;&#1082;&#1090;&#1080;&#1082;&#1072;\&#1053;&#1048;&#1056;%201%20&#1075;&#1086;&#1076;%20&#1072;&#1089;&#1087;&#1080;&#1088;&#1072;&#1085;&#1090;&#1091;&#1088;&#1099;%202018-2019\WC%20&#1056;&#1053;&#1060;\&#1043;&#1088;&#1072;&#1092;&#1080;&#1082;&#1080;%20&#1089;&#1087;&#1077;&#1082;&#1072;&#1085;&#1080;&#1103;%20WC%20&#1056;&#1053;&#1060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elancev\YandexDisk\&#1059;&#1095;&#1077;&#1073;&#1072;\WC-Co\&#1055;&#1088;&#1072;&#1082;&#1090;&#1080;&#1082;&#1072;\&#1053;&#1048;&#1056;%201%20&#1075;&#1086;&#1076;%20&#1072;&#1089;&#1087;&#1080;&#1088;&#1072;&#1085;&#1090;&#1091;&#1088;&#1099;%202018-2019\WC%20&#1056;&#1053;&#1060;\&#1043;&#1088;&#1072;&#1092;&#1080;&#1082;&#1080;%20&#1089;&#1087;&#1077;&#1082;&#1072;&#1085;&#1080;&#1103;%20WC%20&#1056;&#1053;&#106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elancev\YandexDisk\&#1059;&#1095;&#1077;&#1073;&#1072;\WC-Co\&#1055;&#1088;&#1072;&#1082;&#1090;&#1080;&#1082;&#1072;\&#1053;&#1048;&#1056;%201%20&#1075;&#1086;&#1076;%20&#1072;&#1089;&#1087;&#1080;&#1088;&#1072;&#1085;&#1090;&#1091;&#1088;&#1099;%202018-2019\WC%20&#1056;&#1053;&#1060;\&#1043;&#1088;&#1072;&#1092;&#1080;&#1082;&#1080;%20&#1089;&#1087;&#1077;&#1082;&#1072;&#1085;&#1080;&#1103;%20WC%20&#1056;&#1053;&#106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5761886720254"/>
          <c:y val="6.2124009662351341E-2"/>
          <c:w val="0.82503792530520836"/>
          <c:h val="0.87292816205428303"/>
        </c:manualLayout>
      </c:layout>
      <c:scatterChart>
        <c:scatterStyle val="lineMarker"/>
        <c:varyColors val="0"/>
        <c:ser>
          <c:idx val="1"/>
          <c:order val="0"/>
          <c:tx>
            <c:v>No.1</c:v>
          </c:tx>
          <c:spPr>
            <a:ln w="19050">
              <a:noFill/>
            </a:ln>
          </c:spPr>
          <c:marker>
            <c:symbol val="square"/>
            <c:size val="8"/>
            <c:spPr>
              <a:noFill/>
              <a:ln w="9525">
                <a:solidFill>
                  <a:schemeClr val="tx1">
                    <a:alpha val="99000"/>
                  </a:schemeClr>
                </a:solidFill>
              </a:ln>
            </c:spPr>
          </c:marker>
          <c:xVal>
            <c:numRef>
              <c:f>№84!$B$2:$B$222</c:f>
              <c:numCache>
                <c:formatCode>General</c:formatCode>
                <c:ptCount val="221"/>
                <c:pt idx="0">
                  <c:v>603.16803000000004</c:v>
                </c:pt>
                <c:pt idx="1">
                  <c:v>609.68084699999997</c:v>
                </c:pt>
                <c:pt idx="2">
                  <c:v>615.14105199999995</c:v>
                </c:pt>
                <c:pt idx="3">
                  <c:v>619.28558299999997</c:v>
                </c:pt>
                <c:pt idx="4">
                  <c:v>621.71966599999996</c:v>
                </c:pt>
                <c:pt idx="5">
                  <c:v>622.640625</c:v>
                </c:pt>
                <c:pt idx="6">
                  <c:v>621.78539999999998</c:v>
                </c:pt>
                <c:pt idx="7">
                  <c:v>621.91699200000005</c:v>
                </c:pt>
                <c:pt idx="8">
                  <c:v>625.27209500000004</c:v>
                </c:pt>
                <c:pt idx="9">
                  <c:v>628.29821800000002</c:v>
                </c:pt>
                <c:pt idx="10">
                  <c:v>631.19274900000005</c:v>
                </c:pt>
                <c:pt idx="11">
                  <c:v>634.35046399999999</c:v>
                </c:pt>
                <c:pt idx="12">
                  <c:v>636.91613800000005</c:v>
                </c:pt>
                <c:pt idx="13">
                  <c:v>639.08703600000001</c:v>
                </c:pt>
                <c:pt idx="14">
                  <c:v>642.442139</c:v>
                </c:pt>
                <c:pt idx="15">
                  <c:v>645.402466</c:v>
                </c:pt>
                <c:pt idx="16">
                  <c:v>648.36285399999997</c:v>
                </c:pt>
                <c:pt idx="17">
                  <c:v>652.50732400000004</c:v>
                </c:pt>
                <c:pt idx="18">
                  <c:v>655.86242700000003</c:v>
                </c:pt>
                <c:pt idx="19">
                  <c:v>659.08587599999998</c:v>
                </c:pt>
                <c:pt idx="20">
                  <c:v>662.57250999999997</c:v>
                </c:pt>
                <c:pt idx="21">
                  <c:v>666.25659199999996</c:v>
                </c:pt>
                <c:pt idx="22">
                  <c:v>669.54583700000001</c:v>
                </c:pt>
                <c:pt idx="23">
                  <c:v>673.82189900000003</c:v>
                </c:pt>
                <c:pt idx="24">
                  <c:v>678.03222700000003</c:v>
                </c:pt>
                <c:pt idx="25">
                  <c:v>681.78198199999997</c:v>
                </c:pt>
                <c:pt idx="26">
                  <c:v>685.72912599999995</c:v>
                </c:pt>
                <c:pt idx="27">
                  <c:v>689.34729000000004</c:v>
                </c:pt>
                <c:pt idx="28">
                  <c:v>693.82074</c:v>
                </c:pt>
                <c:pt idx="29">
                  <c:v>697.63629200000003</c:v>
                </c:pt>
                <c:pt idx="30">
                  <c:v>702.04394500000001</c:v>
                </c:pt>
                <c:pt idx="31">
                  <c:v>705.99114999999995</c:v>
                </c:pt>
                <c:pt idx="32">
                  <c:v>710.46460000000002</c:v>
                </c:pt>
                <c:pt idx="33">
                  <c:v>715.003784</c:v>
                </c:pt>
                <c:pt idx="34">
                  <c:v>719.21405000000004</c:v>
                </c:pt>
                <c:pt idx="35">
                  <c:v>722.96386700000005</c:v>
                </c:pt>
                <c:pt idx="36">
                  <c:v>727.568848</c:v>
                </c:pt>
                <c:pt idx="37">
                  <c:v>731.58178699999996</c:v>
                </c:pt>
                <c:pt idx="38">
                  <c:v>736.12097200000005</c:v>
                </c:pt>
                <c:pt idx="39">
                  <c:v>740.85754399999996</c:v>
                </c:pt>
                <c:pt idx="40">
                  <c:v>745.13366699999995</c:v>
                </c:pt>
                <c:pt idx="41">
                  <c:v>748.94921899999997</c:v>
                </c:pt>
                <c:pt idx="42">
                  <c:v>753.42266800000004</c:v>
                </c:pt>
                <c:pt idx="43">
                  <c:v>758.68548599999997</c:v>
                </c:pt>
                <c:pt idx="44">
                  <c:v>762.369507</c:v>
                </c:pt>
                <c:pt idx="45">
                  <c:v>766.64556900000002</c:v>
                </c:pt>
                <c:pt idx="46">
                  <c:v>770.85583499999996</c:v>
                </c:pt>
                <c:pt idx="47">
                  <c:v>775.46087599999998</c:v>
                </c:pt>
                <c:pt idx="48">
                  <c:v>779.73693800000001</c:v>
                </c:pt>
                <c:pt idx="49">
                  <c:v>783.48675500000002</c:v>
                </c:pt>
                <c:pt idx="50">
                  <c:v>787.96020499999997</c:v>
                </c:pt>
                <c:pt idx="51">
                  <c:v>793.09143100000006</c:v>
                </c:pt>
                <c:pt idx="52">
                  <c:v>797.10443099999998</c:v>
                </c:pt>
                <c:pt idx="53">
                  <c:v>801.24890100000005</c:v>
                </c:pt>
                <c:pt idx="54">
                  <c:v>805.65655500000003</c:v>
                </c:pt>
                <c:pt idx="55">
                  <c:v>809.93261700000005</c:v>
                </c:pt>
                <c:pt idx="56">
                  <c:v>813.74816899999996</c:v>
                </c:pt>
                <c:pt idx="57">
                  <c:v>818.41900599999997</c:v>
                </c:pt>
                <c:pt idx="58">
                  <c:v>822.69506799999999</c:v>
                </c:pt>
                <c:pt idx="59">
                  <c:v>826.77380400000004</c:v>
                </c:pt>
                <c:pt idx="60">
                  <c:v>830.78668200000004</c:v>
                </c:pt>
                <c:pt idx="61">
                  <c:v>835.52331500000003</c:v>
                </c:pt>
                <c:pt idx="62">
                  <c:v>839.27307099999996</c:v>
                </c:pt>
                <c:pt idx="63">
                  <c:v>843.15441899999996</c:v>
                </c:pt>
                <c:pt idx="64">
                  <c:v>847.62792999999999</c:v>
                </c:pt>
                <c:pt idx="65">
                  <c:v>850.91717500000004</c:v>
                </c:pt>
                <c:pt idx="66">
                  <c:v>855.78539999999998</c:v>
                </c:pt>
                <c:pt idx="67">
                  <c:v>860.25878899999998</c:v>
                </c:pt>
                <c:pt idx="68">
                  <c:v>864.46905500000003</c:v>
                </c:pt>
                <c:pt idx="69">
                  <c:v>867.69256600000006</c:v>
                </c:pt>
                <c:pt idx="70">
                  <c:v>872.36340299999995</c:v>
                </c:pt>
                <c:pt idx="71">
                  <c:v>876.83679199999995</c:v>
                </c:pt>
                <c:pt idx="72">
                  <c:v>880.71813999999995</c:v>
                </c:pt>
                <c:pt idx="73">
                  <c:v>884.796875</c:v>
                </c:pt>
                <c:pt idx="74">
                  <c:v>889.53344700000002</c:v>
                </c:pt>
                <c:pt idx="75">
                  <c:v>893.34906000000001</c:v>
                </c:pt>
                <c:pt idx="76">
                  <c:v>896.96722399999999</c:v>
                </c:pt>
                <c:pt idx="77">
                  <c:v>901.11181599999998</c:v>
                </c:pt>
                <c:pt idx="78">
                  <c:v>905.519409</c:v>
                </c:pt>
                <c:pt idx="79">
                  <c:v>909.861267</c:v>
                </c:pt>
                <c:pt idx="80">
                  <c:v>914.13738999999998</c:v>
                </c:pt>
                <c:pt idx="81">
                  <c:v>918.41345200000001</c:v>
                </c:pt>
                <c:pt idx="82">
                  <c:v>922.42639199999996</c:v>
                </c:pt>
                <c:pt idx="83">
                  <c:v>925.84722899999997</c:v>
                </c:pt>
                <c:pt idx="84">
                  <c:v>930.71539299999995</c:v>
                </c:pt>
                <c:pt idx="85">
                  <c:v>935.05725099999995</c:v>
                </c:pt>
                <c:pt idx="86">
                  <c:v>938.74133300000005</c:v>
                </c:pt>
                <c:pt idx="87">
                  <c:v>942.75427200000001</c:v>
                </c:pt>
                <c:pt idx="88">
                  <c:v>946.56982400000004</c:v>
                </c:pt>
                <c:pt idx="89">
                  <c:v>951.83270300000004</c:v>
                </c:pt>
                <c:pt idx="90">
                  <c:v>955.31933600000002</c:v>
                </c:pt>
                <c:pt idx="91">
                  <c:v>959.06915300000003</c:v>
                </c:pt>
                <c:pt idx="92">
                  <c:v>963.47674600000005</c:v>
                </c:pt>
                <c:pt idx="93">
                  <c:v>967.75280799999996</c:v>
                </c:pt>
                <c:pt idx="94">
                  <c:v>971.50268600000004</c:v>
                </c:pt>
                <c:pt idx="95">
                  <c:v>976.17352300000005</c:v>
                </c:pt>
                <c:pt idx="96">
                  <c:v>980.778503</c:v>
                </c:pt>
                <c:pt idx="97">
                  <c:v>984.92297399999995</c:v>
                </c:pt>
                <c:pt idx="98">
                  <c:v>988.93597399999999</c:v>
                </c:pt>
                <c:pt idx="99">
                  <c:v>992.09362799999997</c:v>
                </c:pt>
                <c:pt idx="100">
                  <c:v>996.56707800000004</c:v>
                </c:pt>
                <c:pt idx="101">
                  <c:v>1001.237854</c:v>
                </c:pt>
                <c:pt idx="102">
                  <c:v>1005.711365</c:v>
                </c:pt>
                <c:pt idx="103">
                  <c:v>1008.934875</c:v>
                </c:pt>
                <c:pt idx="104">
                  <c:v>1012.553101</c:v>
                </c:pt>
                <c:pt idx="105">
                  <c:v>1017.355469</c:v>
                </c:pt>
                <c:pt idx="106">
                  <c:v>1022.552612</c:v>
                </c:pt>
                <c:pt idx="107">
                  <c:v>1027.026001</c:v>
                </c:pt>
                <c:pt idx="108">
                  <c:v>1029.5916749999999</c:v>
                </c:pt>
                <c:pt idx="109">
                  <c:v>1034.3282469999999</c:v>
                </c:pt>
                <c:pt idx="110">
                  <c:v>1038.9990230000001</c:v>
                </c:pt>
                <c:pt idx="111">
                  <c:v>1043.077759</c:v>
                </c:pt>
                <c:pt idx="112">
                  <c:v>1046.8276370000001</c:v>
                </c:pt>
                <c:pt idx="113">
                  <c:v>1050.774658</c:v>
                </c:pt>
                <c:pt idx="114">
                  <c:v>1055.0509030000001</c:v>
                </c:pt>
                <c:pt idx="115">
                  <c:v>1059.5900879999999</c:v>
                </c:pt>
                <c:pt idx="116">
                  <c:v>1064.0634769999999</c:v>
                </c:pt>
                <c:pt idx="117">
                  <c:v>1067.7475589999999</c:v>
                </c:pt>
                <c:pt idx="118">
                  <c:v>1071.1683350000001</c:v>
                </c:pt>
                <c:pt idx="119">
                  <c:v>1075.7734370000001</c:v>
                </c:pt>
                <c:pt idx="120">
                  <c:v>1080.18103</c:v>
                </c:pt>
                <c:pt idx="121">
                  <c:v>1084.7860109999999</c:v>
                </c:pt>
                <c:pt idx="122">
                  <c:v>1088.930664</c:v>
                </c:pt>
                <c:pt idx="123">
                  <c:v>1092.6804199999999</c:v>
                </c:pt>
                <c:pt idx="124">
                  <c:v>1096.36438</c:v>
                </c:pt>
                <c:pt idx="125">
                  <c:v>1100.6405030000001</c:v>
                </c:pt>
                <c:pt idx="126">
                  <c:v>1105.771851</c:v>
                </c:pt>
                <c:pt idx="127">
                  <c:v>1109.5874020000001</c:v>
                </c:pt>
                <c:pt idx="128">
                  <c:v>1113.5345460000001</c:v>
                </c:pt>
                <c:pt idx="129">
                  <c:v>1117.8764650000001</c:v>
                </c:pt>
                <c:pt idx="130">
                  <c:v>1122.2182620000001</c:v>
                </c:pt>
                <c:pt idx="131">
                  <c:v>1126.1655270000001</c:v>
                </c:pt>
                <c:pt idx="132">
                  <c:v>1129.849487</c:v>
                </c:pt>
                <c:pt idx="133">
                  <c:v>1134.4545900000001</c:v>
                </c:pt>
                <c:pt idx="134">
                  <c:v>1138.730591</c:v>
                </c:pt>
                <c:pt idx="135">
                  <c:v>1143.6645510000001</c:v>
                </c:pt>
                <c:pt idx="136">
                  <c:v>1147.4801030000001</c:v>
                </c:pt>
                <c:pt idx="137">
                  <c:v>1151.887817</c:v>
                </c:pt>
                <c:pt idx="138">
                  <c:v>1155.571899</c:v>
                </c:pt>
                <c:pt idx="139">
                  <c:v>1159.7821039999999</c:v>
                </c:pt>
                <c:pt idx="140">
                  <c:v>1163.795044</c:v>
                </c:pt>
                <c:pt idx="141">
                  <c:v>1168.465942</c:v>
                </c:pt>
                <c:pt idx="142">
                  <c:v>1172.6103519999999</c:v>
                </c:pt>
                <c:pt idx="143">
                  <c:v>1176.6232910000001</c:v>
                </c:pt>
                <c:pt idx="144">
                  <c:v>1180.9652100000001</c:v>
                </c:pt>
                <c:pt idx="145">
                  <c:v>1184.6492920000001</c:v>
                </c:pt>
                <c:pt idx="146">
                  <c:v>1186.228149</c:v>
                </c:pt>
                <c:pt idx="147">
                  <c:v>1189.977905</c:v>
                </c:pt>
                <c:pt idx="148">
                  <c:v>1198.069702</c:v>
                </c:pt>
                <c:pt idx="149">
                  <c:v>1203.0694579999999</c:v>
                </c:pt>
                <c:pt idx="150">
                  <c:v>1205.63501</c:v>
                </c:pt>
                <c:pt idx="151">
                  <c:v>1208.3980710000001</c:v>
                </c:pt>
                <c:pt idx="152">
                  <c:v>1212.871582</c:v>
                </c:pt>
                <c:pt idx="153">
                  <c:v>1218.5291749999999</c:v>
                </c:pt>
                <c:pt idx="154">
                  <c:v>1223.002563</c:v>
                </c:pt>
                <c:pt idx="155">
                  <c:v>1226.5550539999999</c:v>
                </c:pt>
                <c:pt idx="156">
                  <c:v>1230.502197</c:v>
                </c:pt>
                <c:pt idx="157">
                  <c:v>1234.580933</c:v>
                </c:pt>
                <c:pt idx="158">
                  <c:v>1239.3833010000001</c:v>
                </c:pt>
                <c:pt idx="159">
                  <c:v>1243.6594239999999</c:v>
                </c:pt>
                <c:pt idx="160">
                  <c:v>1247.474976</c:v>
                </c:pt>
                <c:pt idx="161">
                  <c:v>1251.8168949999999</c:v>
                </c:pt>
                <c:pt idx="162">
                  <c:v>1255.6324460000001</c:v>
                </c:pt>
                <c:pt idx="163">
                  <c:v>1260.0401609999999</c:v>
                </c:pt>
                <c:pt idx="164">
                  <c:v>1263.724121</c:v>
                </c:pt>
                <c:pt idx="165">
                  <c:v>1268.131836</c:v>
                </c:pt>
                <c:pt idx="166">
                  <c:v>1272.6053469999999</c:v>
                </c:pt>
                <c:pt idx="167">
                  <c:v>1276.9472659999999</c:v>
                </c:pt>
                <c:pt idx="168">
                  <c:v>1281.026001</c:v>
                </c:pt>
                <c:pt idx="169">
                  <c:v>1285.236206</c:v>
                </c:pt>
                <c:pt idx="170">
                  <c:v>1288.9860839999999</c:v>
                </c:pt>
                <c:pt idx="171">
                  <c:v>1293.262207</c:v>
                </c:pt>
                <c:pt idx="172">
                  <c:v>1297.472534</c:v>
                </c:pt>
                <c:pt idx="173">
                  <c:v>1301.7485349999999</c:v>
                </c:pt>
                <c:pt idx="174">
                  <c:v>1306.287842</c:v>
                </c:pt>
                <c:pt idx="175">
                  <c:v>1310.0375979999999</c:v>
                </c:pt>
                <c:pt idx="176">
                  <c:v>1314.182129</c:v>
                </c:pt>
                <c:pt idx="177">
                  <c:v>1317.997803</c:v>
                </c:pt>
                <c:pt idx="178">
                  <c:v>1322.865967</c:v>
                </c:pt>
                <c:pt idx="179">
                  <c:v>1324.9710689999999</c:v>
                </c:pt>
                <c:pt idx="180">
                  <c:v>1329.049927</c:v>
                </c:pt>
                <c:pt idx="181">
                  <c:v>1335.3652340000001</c:v>
                </c:pt>
                <c:pt idx="182">
                  <c:v>1340.1019289999999</c:v>
                </c:pt>
                <c:pt idx="183">
                  <c:v>1343.325562</c:v>
                </c:pt>
                <c:pt idx="184">
                  <c:v>1347.206909</c:v>
                </c:pt>
                <c:pt idx="185">
                  <c:v>1351.548828</c:v>
                </c:pt>
                <c:pt idx="186">
                  <c:v>1356.4826660000001</c:v>
                </c:pt>
                <c:pt idx="187">
                  <c:v>1360.693115</c:v>
                </c:pt>
                <c:pt idx="188">
                  <c:v>1364.1796870000001</c:v>
                </c:pt>
                <c:pt idx="189">
                  <c:v>1368.3900149999999</c:v>
                </c:pt>
                <c:pt idx="190">
                  <c:v>1373.1923830000001</c:v>
                </c:pt>
                <c:pt idx="191">
                  <c:v>1376.810669</c:v>
                </c:pt>
                <c:pt idx="192">
                  <c:v>1381.2841800000001</c:v>
                </c:pt>
                <c:pt idx="193">
                  <c:v>1385.428711</c:v>
                </c:pt>
                <c:pt idx="194">
                  <c:v>1389.5074460000001</c:v>
                </c:pt>
                <c:pt idx="195">
                  <c:v>1393.7177730000001</c:v>
                </c:pt>
                <c:pt idx="196">
                  <c:v>1397.8623050000001</c:v>
                </c:pt>
                <c:pt idx="197">
                  <c:v>1402.0726320000001</c:v>
                </c:pt>
                <c:pt idx="198">
                  <c:v>1406.2170410000001</c:v>
                </c:pt>
                <c:pt idx="199">
                  <c:v>1410.2958980000001</c:v>
                </c:pt>
                <c:pt idx="200">
                  <c:v>1414.374634</c:v>
                </c:pt>
                <c:pt idx="201">
                  <c:v>1418.716553</c:v>
                </c:pt>
                <c:pt idx="202">
                  <c:v>1422.92688</c:v>
                </c:pt>
                <c:pt idx="203">
                  <c:v>1427.0714109999999</c:v>
                </c:pt>
                <c:pt idx="204">
                  <c:v>1431.1501459999999</c:v>
                </c:pt>
                <c:pt idx="205">
                  <c:v>1435.557861</c:v>
                </c:pt>
                <c:pt idx="206">
                  <c:v>1439.4392089999999</c:v>
                </c:pt>
                <c:pt idx="207">
                  <c:v>1442.2022710000001</c:v>
                </c:pt>
                <c:pt idx="208">
                  <c:v>1446.873047</c:v>
                </c:pt>
                <c:pt idx="209">
                  <c:v>1452.267578</c:v>
                </c:pt>
                <c:pt idx="210">
                  <c:v>1457.3989260000001</c:v>
                </c:pt>
                <c:pt idx="211">
                  <c:v>1460.161865</c:v>
                </c:pt>
                <c:pt idx="212">
                  <c:v>1463.1881100000001</c:v>
                </c:pt>
                <c:pt idx="213">
                  <c:v>1468.1220699999999</c:v>
                </c:pt>
                <c:pt idx="214">
                  <c:v>1472.661255</c:v>
                </c:pt>
                <c:pt idx="215">
                  <c:v>1476.8717039999999</c:v>
                </c:pt>
                <c:pt idx="216">
                  <c:v>1480.6872559999999</c:v>
                </c:pt>
                <c:pt idx="217">
                  <c:v>1484.8317870000001</c:v>
                </c:pt>
                <c:pt idx="218">
                  <c:v>1489.0421140000001</c:v>
                </c:pt>
                <c:pt idx="219">
                  <c:v>1493.384033</c:v>
                </c:pt>
                <c:pt idx="220">
                  <c:v>1497.5943600000001</c:v>
                </c:pt>
              </c:numCache>
            </c:numRef>
          </c:xVal>
          <c:yVal>
            <c:numRef>
              <c:f>№84!$F$2:$F$222</c:f>
              <c:numCache>
                <c:formatCode>General</c:formatCode>
                <c:ptCount val="221"/>
                <c:pt idx="0">
                  <c:v>0.34135870850939909</c:v>
                </c:pt>
                <c:pt idx="1">
                  <c:v>0.34180727917007675</c:v>
                </c:pt>
                <c:pt idx="2">
                  <c:v>0.34215472012479897</c:v>
                </c:pt>
                <c:pt idx="3">
                  <c:v>0.34250283697241246</c:v>
                </c:pt>
                <c:pt idx="4">
                  <c:v>0.34250283697241246</c:v>
                </c:pt>
                <c:pt idx="5">
                  <c:v>0.34252708177728192</c:v>
                </c:pt>
                <c:pt idx="6">
                  <c:v>0.34287598835248462</c:v>
                </c:pt>
                <c:pt idx="7">
                  <c:v>0.34281432272723794</c:v>
                </c:pt>
                <c:pt idx="8">
                  <c:v>0.34283489628511515</c:v>
                </c:pt>
                <c:pt idx="9">
                  <c:v>0.34275274169143644</c:v>
                </c:pt>
                <c:pt idx="10">
                  <c:v>0.34275274169143644</c:v>
                </c:pt>
                <c:pt idx="11">
                  <c:v>0.34279381406594578</c:v>
                </c:pt>
                <c:pt idx="12">
                  <c:v>0.34289653808035098</c:v>
                </c:pt>
                <c:pt idx="13">
                  <c:v>0.34269115158067076</c:v>
                </c:pt>
                <c:pt idx="14">
                  <c:v>0.34308156527016942</c:v>
                </c:pt>
                <c:pt idx="15">
                  <c:v>0.34295817080229912</c:v>
                </c:pt>
                <c:pt idx="16">
                  <c:v>0.34332855815521257</c:v>
                </c:pt>
                <c:pt idx="17">
                  <c:v>0.34328738884976412</c:v>
                </c:pt>
                <c:pt idx="18">
                  <c:v>0.34363778413641999</c:v>
                </c:pt>
                <c:pt idx="19">
                  <c:v>0.34398895831819942</c:v>
                </c:pt>
                <c:pt idx="20">
                  <c:v>0.34400964167478498</c:v>
                </c:pt>
                <c:pt idx="21">
                  <c:v>0.34475577635642479</c:v>
                </c:pt>
                <c:pt idx="22">
                  <c:v>0.34452744058688295</c:v>
                </c:pt>
                <c:pt idx="23">
                  <c:v>0.34515084792132567</c:v>
                </c:pt>
                <c:pt idx="24">
                  <c:v>0.34502599235951742</c:v>
                </c:pt>
                <c:pt idx="25">
                  <c:v>0.34527579387953822</c:v>
                </c:pt>
                <c:pt idx="26">
                  <c:v>0.3451924970758754</c:v>
                </c:pt>
                <c:pt idx="27">
                  <c:v>0.34552598909144505</c:v>
                </c:pt>
                <c:pt idx="28">
                  <c:v>0.34581828393345526</c:v>
                </c:pt>
                <c:pt idx="29">
                  <c:v>0.34623677967356559</c:v>
                </c:pt>
                <c:pt idx="30">
                  <c:v>0.34613201307144587</c:v>
                </c:pt>
                <c:pt idx="31">
                  <c:v>0.34690839425592873</c:v>
                </c:pt>
                <c:pt idx="32">
                  <c:v>0.34684533370530546</c:v>
                </c:pt>
                <c:pt idx="33">
                  <c:v>0.34718202854989588</c:v>
                </c:pt>
                <c:pt idx="34">
                  <c:v>0.34779394496840149</c:v>
                </c:pt>
                <c:pt idx="35">
                  <c:v>0.34770942888928807</c:v>
                </c:pt>
                <c:pt idx="36">
                  <c:v>0.34847168459869576</c:v>
                </c:pt>
                <c:pt idx="37">
                  <c:v>0.34845046122404399</c:v>
                </c:pt>
                <c:pt idx="38">
                  <c:v>0.34919462646496058</c:v>
                </c:pt>
                <c:pt idx="39">
                  <c:v>0.34938654730794133</c:v>
                </c:pt>
                <c:pt idx="40">
                  <c:v>0.34979230962567415</c:v>
                </c:pt>
                <c:pt idx="41">
                  <c:v>0.34998482312314555</c:v>
                </c:pt>
                <c:pt idx="42">
                  <c:v>0.3505422561244167</c:v>
                </c:pt>
                <c:pt idx="43">
                  <c:v>0.35105834774546835</c:v>
                </c:pt>
                <c:pt idx="44">
                  <c:v>0.35179213911218082</c:v>
                </c:pt>
                <c:pt idx="45">
                  <c:v>0.35220351145388107</c:v>
                </c:pt>
                <c:pt idx="46">
                  <c:v>0.35285500046864743</c:v>
                </c:pt>
                <c:pt idx="47">
                  <c:v>0.35355266137218749</c:v>
                </c:pt>
                <c:pt idx="48">
                  <c:v>0.35427495600983144</c:v>
                </c:pt>
                <c:pt idx="49">
                  <c:v>0.35519849821802085</c:v>
                </c:pt>
                <c:pt idx="50">
                  <c:v>0.35586115836724763</c:v>
                </c:pt>
                <c:pt idx="51">
                  <c:v>0.35694882103661846</c:v>
                </c:pt>
                <c:pt idx="52">
                  <c:v>0.35764038910745366</c:v>
                </c:pt>
                <c:pt idx="53">
                  <c:v>0.35858165264306813</c:v>
                </c:pt>
                <c:pt idx="54">
                  <c:v>0.35918934445304102</c:v>
                </c:pt>
                <c:pt idx="55">
                  <c:v>0.36018410041040361</c:v>
                </c:pt>
                <c:pt idx="56">
                  <c:v>0.36154947056567172</c:v>
                </c:pt>
                <c:pt idx="57">
                  <c:v>0.36248844779365613</c:v>
                </c:pt>
                <c:pt idx="58">
                  <c:v>0.36322472769795866</c:v>
                </c:pt>
                <c:pt idx="59">
                  <c:v>0.36435794012393319</c:v>
                </c:pt>
                <c:pt idx="60">
                  <c:v>0.365311580955756</c:v>
                </c:pt>
                <c:pt idx="61">
                  <c:v>0.36645783706735607</c:v>
                </c:pt>
                <c:pt idx="62">
                  <c:v>0.36761138094314144</c:v>
                </c:pt>
                <c:pt idx="63">
                  <c:v>0.36839232396361915</c:v>
                </c:pt>
                <c:pt idx="64">
                  <c:v>0.36970134366234331</c:v>
                </c:pt>
                <c:pt idx="65">
                  <c:v>0.37046724745022747</c:v>
                </c:pt>
                <c:pt idx="66">
                  <c:v>0.37167031826568259</c:v>
                </c:pt>
                <c:pt idx="67">
                  <c:v>0.37273547168694182</c:v>
                </c:pt>
                <c:pt idx="68">
                  <c:v>0.37405113813743568</c:v>
                </c:pt>
                <c:pt idx="69">
                  <c:v>0.37527763702716227</c:v>
                </c:pt>
                <c:pt idx="70">
                  <c:v>0.37646265643568827</c:v>
                </c:pt>
                <c:pt idx="71">
                  <c:v>0.3777050471136783</c:v>
                </c:pt>
                <c:pt idx="72">
                  <c:v>0.37900587283372933</c:v>
                </c:pt>
                <c:pt idx="73">
                  <c:v>0.38023982336459733</c:v>
                </c:pt>
                <c:pt idx="74">
                  <c:v>0.38135477326337963</c:v>
                </c:pt>
                <c:pt idx="75">
                  <c:v>0.38270650222170666</c:v>
                </c:pt>
                <c:pt idx="76">
                  <c:v>0.38429995038801468</c:v>
                </c:pt>
                <c:pt idx="77">
                  <c:v>0.38559469727270779</c:v>
                </c:pt>
                <c:pt idx="78">
                  <c:v>0.38697670498115794</c:v>
                </c:pt>
                <c:pt idx="79">
                  <c:v>0.38815790559021784</c:v>
                </c:pt>
                <c:pt idx="80">
                  <c:v>0.39016928571828324</c:v>
                </c:pt>
                <c:pt idx="81">
                  <c:v>0.39137008691291258</c:v>
                </c:pt>
                <c:pt idx="82">
                  <c:v>0.39317166055107383</c:v>
                </c:pt>
                <c:pt idx="83">
                  <c:v>0.39498989707375015</c:v>
                </c:pt>
                <c:pt idx="84">
                  <c:v>0.39638530748050765</c:v>
                </c:pt>
                <c:pt idx="85">
                  <c:v>0.39834436644621601</c:v>
                </c:pt>
                <c:pt idx="86">
                  <c:v>0.40068731645901318</c:v>
                </c:pt>
                <c:pt idx="87">
                  <c:v>0.40178442784773</c:v>
                </c:pt>
                <c:pt idx="88">
                  <c:v>0.40354102395341801</c:v>
                </c:pt>
                <c:pt idx="89">
                  <c:v>0.40585934013048347</c:v>
                </c:pt>
                <c:pt idx="90">
                  <c:v>0.40788437116620746</c:v>
                </c:pt>
                <c:pt idx="91">
                  <c:v>0.40969487465955884</c:v>
                </c:pt>
                <c:pt idx="92">
                  <c:v>0.41128490411644336</c:v>
                </c:pt>
                <c:pt idx="93">
                  <c:v>0.41291716769365538</c:v>
                </c:pt>
                <c:pt idx="94">
                  <c:v>0.41450232382073982</c:v>
                </c:pt>
                <c:pt idx="95">
                  <c:v>0.41622082752609185</c:v>
                </c:pt>
                <c:pt idx="96">
                  <c:v>0.41819794998456444</c:v>
                </c:pt>
                <c:pt idx="97">
                  <c:v>0.42007053899127095</c:v>
                </c:pt>
                <c:pt idx="98">
                  <c:v>0.42195997342665759</c:v>
                </c:pt>
                <c:pt idx="99">
                  <c:v>0.4232395514207819</c:v>
                </c:pt>
                <c:pt idx="100">
                  <c:v>0.42531569545868297</c:v>
                </c:pt>
                <c:pt idx="101">
                  <c:v>0.42725271762013844</c:v>
                </c:pt>
                <c:pt idx="102">
                  <c:v>0.42917531661371233</c:v>
                </c:pt>
                <c:pt idx="103">
                  <c:v>0.43147283754699983</c:v>
                </c:pt>
                <c:pt idx="104">
                  <c:v>0.43310562924227186</c:v>
                </c:pt>
                <c:pt idx="105">
                  <c:v>0.43521372074488557</c:v>
                </c:pt>
                <c:pt idx="106">
                  <c:v>0.43791139872921581</c:v>
                </c:pt>
                <c:pt idx="107">
                  <c:v>0.44013430572756473</c:v>
                </c:pt>
                <c:pt idx="108">
                  <c:v>0.44227735460431983</c:v>
                </c:pt>
                <c:pt idx="109">
                  <c:v>0.44447595519690486</c:v>
                </c:pt>
                <c:pt idx="110">
                  <c:v>0.44701052560584803</c:v>
                </c:pt>
                <c:pt idx="111">
                  <c:v>0.44982148660791094</c:v>
                </c:pt>
                <c:pt idx="112">
                  <c:v>0.45252491789397964</c:v>
                </c:pt>
                <c:pt idx="113">
                  <c:v>0.45475448867435297</c:v>
                </c:pt>
                <c:pt idx="114">
                  <c:v>0.45803045238629997</c:v>
                </c:pt>
                <c:pt idx="115">
                  <c:v>0.46094503398735126</c:v>
                </c:pt>
                <c:pt idx="116">
                  <c:v>0.46355878127929856</c:v>
                </c:pt>
                <c:pt idx="117">
                  <c:v>0.46650633213189824</c:v>
                </c:pt>
                <c:pt idx="118">
                  <c:v>0.46937623099343639</c:v>
                </c:pt>
                <c:pt idx="119">
                  <c:v>0.47150328439503114</c:v>
                </c:pt>
                <c:pt idx="120">
                  <c:v>0.47514416723778219</c:v>
                </c:pt>
                <c:pt idx="121">
                  <c:v>0.47792197042568907</c:v>
                </c:pt>
                <c:pt idx="122">
                  <c:v>0.4810152427992288</c:v>
                </c:pt>
                <c:pt idx="123">
                  <c:v>0.48418979067843876</c:v>
                </c:pt>
                <c:pt idx="124">
                  <c:v>0.48728198182385818</c:v>
                </c:pt>
                <c:pt idx="125">
                  <c:v>0.4897844321925659</c:v>
                </c:pt>
                <c:pt idx="126">
                  <c:v>0.49345879801694209</c:v>
                </c:pt>
                <c:pt idx="127">
                  <c:v>0.49671409051398147</c:v>
                </c:pt>
                <c:pt idx="128">
                  <c:v>0.49996885661545909</c:v>
                </c:pt>
                <c:pt idx="129">
                  <c:v>0.50264775269144679</c:v>
                </c:pt>
                <c:pt idx="130">
                  <c:v>0.50687741666893316</c:v>
                </c:pt>
                <c:pt idx="131">
                  <c:v>0.51017618960951416</c:v>
                </c:pt>
                <c:pt idx="132">
                  <c:v>0.5134262251461984</c:v>
                </c:pt>
                <c:pt idx="133">
                  <c:v>0.51634472358293948</c:v>
                </c:pt>
                <c:pt idx="134">
                  <c:v>0.52005183651191822</c:v>
                </c:pt>
                <c:pt idx="135">
                  <c:v>0.52390842495838219</c:v>
                </c:pt>
                <c:pt idx="136">
                  <c:v>0.52689920654615163</c:v>
                </c:pt>
                <c:pt idx="137">
                  <c:v>0.53095686364221673</c:v>
                </c:pt>
                <c:pt idx="138">
                  <c:v>0.53442796655284219</c:v>
                </c:pt>
                <c:pt idx="139">
                  <c:v>0.53850155752500495</c:v>
                </c:pt>
                <c:pt idx="140">
                  <c:v>0.54166177465917087</c:v>
                </c:pt>
                <c:pt idx="141">
                  <c:v>0.54558655906459519</c:v>
                </c:pt>
                <c:pt idx="142">
                  <c:v>0.5494103916600056</c:v>
                </c:pt>
                <c:pt idx="143">
                  <c:v>0.55264702777951891</c:v>
                </c:pt>
                <c:pt idx="144">
                  <c:v>0.55700414652280217</c:v>
                </c:pt>
                <c:pt idx="145">
                  <c:v>0.56027635424563804</c:v>
                </c:pt>
                <c:pt idx="146">
                  <c:v>0.56319879790602978</c:v>
                </c:pt>
                <c:pt idx="147">
                  <c:v>0.56548057158959608</c:v>
                </c:pt>
                <c:pt idx="148">
                  <c:v>0.57044108983264108</c:v>
                </c:pt>
                <c:pt idx="149">
                  <c:v>0.57566303296207233</c:v>
                </c:pt>
                <c:pt idx="150">
                  <c:v>0.57886584051724133</c:v>
                </c:pt>
                <c:pt idx="151">
                  <c:v>0.58234139414442632</c:v>
                </c:pt>
                <c:pt idx="152">
                  <c:v>0.58633908020734726</c:v>
                </c:pt>
                <c:pt idx="153">
                  <c:v>0.59094076370641901</c:v>
                </c:pt>
                <c:pt idx="154">
                  <c:v>0.59456337470280596</c:v>
                </c:pt>
                <c:pt idx="155">
                  <c:v>0.59898195930828468</c:v>
                </c:pt>
                <c:pt idx="156">
                  <c:v>0.60232343335284744</c:v>
                </c:pt>
                <c:pt idx="157">
                  <c:v>0.60634422562787282</c:v>
                </c:pt>
                <c:pt idx="158">
                  <c:v>0.61113600280518565</c:v>
                </c:pt>
                <c:pt idx="159">
                  <c:v>0.61520955570895164</c:v>
                </c:pt>
                <c:pt idx="160">
                  <c:v>0.61893577395208987</c:v>
                </c:pt>
                <c:pt idx="161">
                  <c:v>0.62277529147331467</c:v>
                </c:pt>
                <c:pt idx="162">
                  <c:v>0.62748718601763709</c:v>
                </c:pt>
                <c:pt idx="163">
                  <c:v>0.63199165986764572</c:v>
                </c:pt>
                <c:pt idx="164">
                  <c:v>0.63620745249327892</c:v>
                </c:pt>
                <c:pt idx="165">
                  <c:v>0.64019308795327678</c:v>
                </c:pt>
                <c:pt idx="166">
                  <c:v>0.64408414577895534</c:v>
                </c:pt>
                <c:pt idx="167">
                  <c:v>0.64971502773094969</c:v>
                </c:pt>
                <c:pt idx="168">
                  <c:v>0.65387248113603913</c:v>
                </c:pt>
                <c:pt idx="169">
                  <c:v>0.65868925630390673</c:v>
                </c:pt>
                <c:pt idx="170">
                  <c:v>0.66265558617562514</c:v>
                </c:pt>
                <c:pt idx="171">
                  <c:v>0.66799285413144471</c:v>
                </c:pt>
                <c:pt idx="172">
                  <c:v>0.67286264887622971</c:v>
                </c:pt>
                <c:pt idx="173">
                  <c:v>0.67884923044964118</c:v>
                </c:pt>
                <c:pt idx="174">
                  <c:v>0.68469738333021102</c:v>
                </c:pt>
                <c:pt idx="175">
                  <c:v>0.68898400842459417</c:v>
                </c:pt>
                <c:pt idx="176">
                  <c:v>0.69492456841451988</c:v>
                </c:pt>
                <c:pt idx="177">
                  <c:v>0.70028207642775608</c:v>
                </c:pt>
                <c:pt idx="178">
                  <c:v>0.70668156389344727</c:v>
                </c:pt>
                <c:pt idx="179">
                  <c:v>0.71391104486442813</c:v>
                </c:pt>
                <c:pt idx="180">
                  <c:v>0.71884336145737338</c:v>
                </c:pt>
                <c:pt idx="181">
                  <c:v>0.72650931784418371</c:v>
                </c:pt>
                <c:pt idx="182">
                  <c:v>0.73660919997910257</c:v>
                </c:pt>
                <c:pt idx="183">
                  <c:v>0.74369336035271105</c:v>
                </c:pt>
                <c:pt idx="184">
                  <c:v>0.75121044212865407</c:v>
                </c:pt>
                <c:pt idx="185">
                  <c:v>0.75968747275738813</c:v>
                </c:pt>
                <c:pt idx="186">
                  <c:v>0.76773905669866138</c:v>
                </c:pt>
                <c:pt idx="187">
                  <c:v>0.77754498352012169</c:v>
                </c:pt>
                <c:pt idx="188">
                  <c:v>0.78576591518234051</c:v>
                </c:pt>
                <c:pt idx="189">
                  <c:v>0.79416254320354251</c:v>
                </c:pt>
                <c:pt idx="190">
                  <c:v>0.80229046221832723</c:v>
                </c:pt>
                <c:pt idx="191">
                  <c:v>0.80681515460844178</c:v>
                </c:pt>
                <c:pt idx="192">
                  <c:v>0.81543787051844463</c:v>
                </c:pt>
                <c:pt idx="193">
                  <c:v>0.82436564896779363</c:v>
                </c:pt>
                <c:pt idx="194">
                  <c:v>0.83239968876303194</c:v>
                </c:pt>
                <c:pt idx="195">
                  <c:v>0.84083913047556869</c:v>
                </c:pt>
                <c:pt idx="196">
                  <c:v>0.85020846380435544</c:v>
                </c:pt>
                <c:pt idx="197">
                  <c:v>0.85747045748111705</c:v>
                </c:pt>
                <c:pt idx="198">
                  <c:v>0.86538004003917934</c:v>
                </c:pt>
                <c:pt idx="199">
                  <c:v>0.87530790081513199</c:v>
                </c:pt>
                <c:pt idx="200">
                  <c:v>0.88464450525977389</c:v>
                </c:pt>
                <c:pt idx="201">
                  <c:v>0.89264822696717117</c:v>
                </c:pt>
                <c:pt idx="202">
                  <c:v>0.90136576447326755</c:v>
                </c:pt>
                <c:pt idx="203">
                  <c:v>0.90953193995839143</c:v>
                </c:pt>
                <c:pt idx="204">
                  <c:v>0.91593720666900558</c:v>
                </c:pt>
                <c:pt idx="205">
                  <c:v>0.9221362071364323</c:v>
                </c:pt>
                <c:pt idx="206">
                  <c:v>0.93007966902039485</c:v>
                </c:pt>
                <c:pt idx="207">
                  <c:v>0.93616601173847491</c:v>
                </c:pt>
                <c:pt idx="208">
                  <c:v>0.93677914655431094</c:v>
                </c:pt>
                <c:pt idx="209">
                  <c:v>0.94295306888503594</c:v>
                </c:pt>
                <c:pt idx="210">
                  <c:v>0.95157726685268773</c:v>
                </c:pt>
                <c:pt idx="211">
                  <c:v>0.95554976835987815</c:v>
                </c:pt>
                <c:pt idx="212">
                  <c:v>0.95730803031967471</c:v>
                </c:pt>
                <c:pt idx="213">
                  <c:v>0.9632706387721669</c:v>
                </c:pt>
                <c:pt idx="214">
                  <c:v>0.9676683049758722</c:v>
                </c:pt>
                <c:pt idx="215">
                  <c:v>0.96930773958478411</c:v>
                </c:pt>
                <c:pt idx="216">
                  <c:v>0.97575344912091433</c:v>
                </c:pt>
                <c:pt idx="217">
                  <c:v>0.97758692011599313</c:v>
                </c:pt>
                <c:pt idx="218">
                  <c:v>0.98043433703922955</c:v>
                </c:pt>
                <c:pt idx="219">
                  <c:v>0.97959499113589332</c:v>
                </c:pt>
                <c:pt idx="220">
                  <c:v>0.98549999999999982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69B-40EA-82CB-4E553B18ABC4}"/>
            </c:ext>
          </c:extLst>
        </c:ser>
        <c:ser>
          <c:idx val="10"/>
          <c:order val="1"/>
          <c:tx>
            <c:v>No.2</c:v>
          </c:tx>
          <c:spPr>
            <a:ln w="25400">
              <a:noFill/>
            </a:ln>
          </c:spPr>
          <c:marker>
            <c:symbol val="square"/>
            <c:size val="8"/>
          </c:marker>
          <c:xVal>
            <c:numRef>
              <c:f>№77!$B$2:$B$224</c:f>
              <c:numCache>
                <c:formatCode>General</c:formatCode>
                <c:ptCount val="223"/>
                <c:pt idx="0">
                  <c:v>600.93133499999999</c:v>
                </c:pt>
                <c:pt idx="1">
                  <c:v>607.180969</c:v>
                </c:pt>
                <c:pt idx="2">
                  <c:v>613.364868</c:v>
                </c:pt>
                <c:pt idx="3">
                  <c:v>616.52252199999998</c:v>
                </c:pt>
                <c:pt idx="4">
                  <c:v>619.61450200000002</c:v>
                </c:pt>
                <c:pt idx="5">
                  <c:v>620.93017599999996</c:v>
                </c:pt>
                <c:pt idx="6">
                  <c:v>621.85119599999996</c:v>
                </c:pt>
                <c:pt idx="7">
                  <c:v>621.12756300000001</c:v>
                </c:pt>
                <c:pt idx="8">
                  <c:v>619.68023700000003</c:v>
                </c:pt>
                <c:pt idx="9">
                  <c:v>621.39074700000003</c:v>
                </c:pt>
                <c:pt idx="10">
                  <c:v>624.21948199999997</c:v>
                </c:pt>
                <c:pt idx="11">
                  <c:v>627.37719700000002</c:v>
                </c:pt>
                <c:pt idx="12">
                  <c:v>630.33758499999999</c:v>
                </c:pt>
                <c:pt idx="13">
                  <c:v>632.57428000000004</c:v>
                </c:pt>
                <c:pt idx="14">
                  <c:v>635.53460700000005</c:v>
                </c:pt>
                <c:pt idx="15">
                  <c:v>638.29760699999997</c:v>
                </c:pt>
                <c:pt idx="16">
                  <c:v>641.58691399999998</c:v>
                </c:pt>
                <c:pt idx="17">
                  <c:v>644.94201699999996</c:v>
                </c:pt>
                <c:pt idx="18">
                  <c:v>647.63915999999995</c:v>
                </c:pt>
                <c:pt idx="19">
                  <c:v>651.84948699999995</c:v>
                </c:pt>
                <c:pt idx="20">
                  <c:v>654.87561000000005</c:v>
                </c:pt>
                <c:pt idx="21">
                  <c:v>657.90173300000004</c:v>
                </c:pt>
                <c:pt idx="22">
                  <c:v>661.58575399999995</c:v>
                </c:pt>
                <c:pt idx="23">
                  <c:v>665.46710199999995</c:v>
                </c:pt>
                <c:pt idx="24">
                  <c:v>669.41430700000001</c:v>
                </c:pt>
                <c:pt idx="25">
                  <c:v>673.29565400000001</c:v>
                </c:pt>
                <c:pt idx="26">
                  <c:v>677.11120600000004</c:v>
                </c:pt>
                <c:pt idx="27">
                  <c:v>680.86102300000005</c:v>
                </c:pt>
                <c:pt idx="28">
                  <c:v>685.005493</c:v>
                </c:pt>
                <c:pt idx="29">
                  <c:v>688.82104500000003</c:v>
                </c:pt>
                <c:pt idx="30">
                  <c:v>693.03137200000003</c:v>
                </c:pt>
                <c:pt idx="31">
                  <c:v>697.43902600000001</c:v>
                </c:pt>
                <c:pt idx="32">
                  <c:v>701.84661900000003</c:v>
                </c:pt>
                <c:pt idx="33">
                  <c:v>706.12268100000006</c:v>
                </c:pt>
                <c:pt idx="34">
                  <c:v>709.87249799999995</c:v>
                </c:pt>
                <c:pt idx="35">
                  <c:v>714.21435499999995</c:v>
                </c:pt>
                <c:pt idx="36">
                  <c:v>718.55621299999996</c:v>
                </c:pt>
                <c:pt idx="37">
                  <c:v>723.09539800000005</c:v>
                </c:pt>
                <c:pt idx="38">
                  <c:v>727.30572500000005</c:v>
                </c:pt>
                <c:pt idx="39">
                  <c:v>731.84491000000003</c:v>
                </c:pt>
                <c:pt idx="40">
                  <c:v>735.98944100000006</c:v>
                </c:pt>
                <c:pt idx="41">
                  <c:v>740.59442100000001</c:v>
                </c:pt>
                <c:pt idx="42">
                  <c:v>744.93627900000001</c:v>
                </c:pt>
                <c:pt idx="43">
                  <c:v>748.88342299999999</c:v>
                </c:pt>
                <c:pt idx="44">
                  <c:v>753.35681199999999</c:v>
                </c:pt>
                <c:pt idx="45">
                  <c:v>758.15917999999999</c:v>
                </c:pt>
                <c:pt idx="46">
                  <c:v>762.369507</c:v>
                </c:pt>
                <c:pt idx="47">
                  <c:v>766.84295699999996</c:v>
                </c:pt>
                <c:pt idx="48">
                  <c:v>770.85583499999996</c:v>
                </c:pt>
                <c:pt idx="49">
                  <c:v>774.93457000000001</c:v>
                </c:pt>
                <c:pt idx="50">
                  <c:v>780.06585700000005</c:v>
                </c:pt>
                <c:pt idx="51">
                  <c:v>783.94720500000005</c:v>
                </c:pt>
                <c:pt idx="52">
                  <c:v>788.02593999999999</c:v>
                </c:pt>
                <c:pt idx="53">
                  <c:v>792.56518600000004</c:v>
                </c:pt>
                <c:pt idx="54">
                  <c:v>797.17016599999999</c:v>
                </c:pt>
                <c:pt idx="55">
                  <c:v>800.78839100000005</c:v>
                </c:pt>
                <c:pt idx="56">
                  <c:v>804.99865699999998</c:v>
                </c:pt>
                <c:pt idx="57">
                  <c:v>809.73529099999996</c:v>
                </c:pt>
                <c:pt idx="58">
                  <c:v>813.74816899999996</c:v>
                </c:pt>
                <c:pt idx="59">
                  <c:v>817.82696499999997</c:v>
                </c:pt>
                <c:pt idx="60">
                  <c:v>822.62927200000001</c:v>
                </c:pt>
                <c:pt idx="61">
                  <c:v>826.83953899999995</c:v>
                </c:pt>
                <c:pt idx="62">
                  <c:v>830.65521200000001</c:v>
                </c:pt>
                <c:pt idx="63">
                  <c:v>834.60223399999995</c:v>
                </c:pt>
                <c:pt idx="64">
                  <c:v>838.87835700000005</c:v>
                </c:pt>
                <c:pt idx="65">
                  <c:v>843.08862299999998</c:v>
                </c:pt>
                <c:pt idx="66">
                  <c:v>847.56213400000001</c:v>
                </c:pt>
                <c:pt idx="67">
                  <c:v>851.90399200000002</c:v>
                </c:pt>
                <c:pt idx="68">
                  <c:v>855.98266599999999</c:v>
                </c:pt>
                <c:pt idx="69">
                  <c:v>860.06146200000001</c:v>
                </c:pt>
                <c:pt idx="70">
                  <c:v>863.67962599999998</c:v>
                </c:pt>
                <c:pt idx="71">
                  <c:v>868.28460700000005</c:v>
                </c:pt>
                <c:pt idx="72">
                  <c:v>872.36340299999995</c:v>
                </c:pt>
                <c:pt idx="73">
                  <c:v>876.44207800000004</c:v>
                </c:pt>
                <c:pt idx="74">
                  <c:v>880.32342500000004</c:v>
                </c:pt>
                <c:pt idx="75">
                  <c:v>884.59948699999995</c:v>
                </c:pt>
                <c:pt idx="76">
                  <c:v>889.00720200000001</c:v>
                </c:pt>
                <c:pt idx="77">
                  <c:v>893.54638699999998</c:v>
                </c:pt>
                <c:pt idx="78">
                  <c:v>897.03301999999996</c:v>
                </c:pt>
                <c:pt idx="79">
                  <c:v>900.84869400000002</c:v>
                </c:pt>
                <c:pt idx="80">
                  <c:v>905.12475600000005</c:v>
                </c:pt>
                <c:pt idx="81">
                  <c:v>909.99285899999995</c:v>
                </c:pt>
                <c:pt idx="82">
                  <c:v>914.20318599999996</c:v>
                </c:pt>
                <c:pt idx="83">
                  <c:v>917.95294200000001</c:v>
                </c:pt>
                <c:pt idx="84">
                  <c:v>921.63696300000004</c:v>
                </c:pt>
                <c:pt idx="85">
                  <c:v>925.84722899999997</c:v>
                </c:pt>
                <c:pt idx="86">
                  <c:v>930.38647500000002</c:v>
                </c:pt>
                <c:pt idx="87">
                  <c:v>934.92571999999996</c:v>
                </c:pt>
                <c:pt idx="88">
                  <c:v>938.675476</c:v>
                </c:pt>
                <c:pt idx="89">
                  <c:v>942.49102800000003</c:v>
                </c:pt>
                <c:pt idx="90">
                  <c:v>946.96453899999995</c:v>
                </c:pt>
                <c:pt idx="91">
                  <c:v>949.33282499999996</c:v>
                </c:pt>
                <c:pt idx="92">
                  <c:v>954.46417199999996</c:v>
                </c:pt>
                <c:pt idx="93">
                  <c:v>959.85858199999996</c:v>
                </c:pt>
                <c:pt idx="94">
                  <c:v>964.13458300000002</c:v>
                </c:pt>
                <c:pt idx="95">
                  <c:v>967.48974599999997</c:v>
                </c:pt>
                <c:pt idx="96">
                  <c:v>971.23956299999998</c:v>
                </c:pt>
                <c:pt idx="97">
                  <c:v>975.58136000000002</c:v>
                </c:pt>
                <c:pt idx="98">
                  <c:v>980.51525900000001</c:v>
                </c:pt>
                <c:pt idx="99">
                  <c:v>984.98877000000005</c:v>
                </c:pt>
                <c:pt idx="100">
                  <c:v>988.67285200000003</c:v>
                </c:pt>
                <c:pt idx="101">
                  <c:v>992.02783199999999</c:v>
                </c:pt>
                <c:pt idx="102">
                  <c:v>996.43554700000004</c:v>
                </c:pt>
                <c:pt idx="103">
                  <c:v>1001.237854</c:v>
                </c:pt>
                <c:pt idx="104">
                  <c:v>1005.711365</c:v>
                </c:pt>
                <c:pt idx="105">
                  <c:v>1009.263794</c:v>
                </c:pt>
                <c:pt idx="106">
                  <c:v>1013.145142</c:v>
                </c:pt>
                <c:pt idx="107">
                  <c:v>1017.4212649999999</c:v>
                </c:pt>
                <c:pt idx="108">
                  <c:v>1022.223572</c:v>
                </c:pt>
                <c:pt idx="109">
                  <c:v>1026.3023679999999</c:v>
                </c:pt>
                <c:pt idx="110">
                  <c:v>1030.1179199999999</c:v>
                </c:pt>
                <c:pt idx="111">
                  <c:v>1034.1308590000001</c:v>
                </c:pt>
                <c:pt idx="112">
                  <c:v>1038.0780030000001</c:v>
                </c:pt>
                <c:pt idx="113">
                  <c:v>1042.419922</c:v>
                </c:pt>
                <c:pt idx="114">
                  <c:v>1046.169678</c:v>
                </c:pt>
                <c:pt idx="115">
                  <c:v>1050.5115969999999</c:v>
                </c:pt>
                <c:pt idx="116">
                  <c:v>1055.0509030000001</c:v>
                </c:pt>
                <c:pt idx="117">
                  <c:v>1059.5242920000001</c:v>
                </c:pt>
                <c:pt idx="118">
                  <c:v>1063.4056399999999</c:v>
                </c:pt>
                <c:pt idx="119">
                  <c:v>1067.5501710000001</c:v>
                </c:pt>
                <c:pt idx="120">
                  <c:v>1071.1026609999999</c:v>
                </c:pt>
                <c:pt idx="121">
                  <c:v>1075.510254</c:v>
                </c:pt>
                <c:pt idx="122">
                  <c:v>1080.2468260000001</c:v>
                </c:pt>
                <c:pt idx="123">
                  <c:v>1084.7860109999999</c:v>
                </c:pt>
                <c:pt idx="124">
                  <c:v>1088.6016850000001</c:v>
                </c:pt>
                <c:pt idx="125">
                  <c:v>1092.4830320000001</c:v>
                </c:pt>
                <c:pt idx="126">
                  <c:v>1096.36438</c:v>
                </c:pt>
                <c:pt idx="127">
                  <c:v>1100.9693600000001</c:v>
                </c:pt>
                <c:pt idx="128">
                  <c:v>1105.311279</c:v>
                </c:pt>
                <c:pt idx="129">
                  <c:v>1107.1533199999999</c:v>
                </c:pt>
                <c:pt idx="130">
                  <c:v>1115.837158</c:v>
                </c:pt>
                <c:pt idx="131">
                  <c:v>1119.455322</c:v>
                </c:pt>
                <c:pt idx="132">
                  <c:v>1120.968384</c:v>
                </c:pt>
                <c:pt idx="133">
                  <c:v>1125.4418949999999</c:v>
                </c:pt>
                <c:pt idx="134">
                  <c:v>1130.2441409999999</c:v>
                </c:pt>
                <c:pt idx="135">
                  <c:v>1134.7176509999999</c:v>
                </c:pt>
                <c:pt idx="136">
                  <c:v>1138.598999</c:v>
                </c:pt>
                <c:pt idx="137">
                  <c:v>1142.8751219999999</c:v>
                </c:pt>
                <c:pt idx="138">
                  <c:v>1147.0196530000001</c:v>
                </c:pt>
                <c:pt idx="139">
                  <c:v>1151.8220209999999</c:v>
                </c:pt>
                <c:pt idx="140">
                  <c:v>1156.0323490000001</c:v>
                </c:pt>
                <c:pt idx="141">
                  <c:v>1159.0584719999999</c:v>
                </c:pt>
                <c:pt idx="142">
                  <c:v>1163.531982</c:v>
                </c:pt>
                <c:pt idx="143">
                  <c:v>1167.8739009999999</c:v>
                </c:pt>
                <c:pt idx="144">
                  <c:v>1172.3472899999999</c:v>
                </c:pt>
                <c:pt idx="145">
                  <c:v>1176.755005</c:v>
                </c:pt>
                <c:pt idx="146">
                  <c:v>1180.7679439999999</c:v>
                </c:pt>
                <c:pt idx="147">
                  <c:v>1184.3861079999999</c:v>
                </c:pt>
                <c:pt idx="148">
                  <c:v>1188.333374</c:v>
                </c:pt>
                <c:pt idx="149">
                  <c:v>1193.0699460000001</c:v>
                </c:pt>
                <c:pt idx="150">
                  <c:v>1197.6091309999999</c:v>
                </c:pt>
                <c:pt idx="151">
                  <c:v>1201.4904790000001</c:v>
                </c:pt>
                <c:pt idx="152">
                  <c:v>1205.240356</c:v>
                </c:pt>
                <c:pt idx="153">
                  <c:v>1209.4506839999999</c:v>
                </c:pt>
                <c:pt idx="154">
                  <c:v>1213.7924800000001</c:v>
                </c:pt>
                <c:pt idx="155">
                  <c:v>1218.6606449999999</c:v>
                </c:pt>
                <c:pt idx="156">
                  <c:v>1222.2789310000001</c:v>
                </c:pt>
                <c:pt idx="157">
                  <c:v>1226.1602780000001</c:v>
                </c:pt>
                <c:pt idx="158">
                  <c:v>1230.239014</c:v>
                </c:pt>
                <c:pt idx="159">
                  <c:v>1234.975586</c:v>
                </c:pt>
                <c:pt idx="160">
                  <c:v>1238.7254640000001</c:v>
                </c:pt>
                <c:pt idx="161">
                  <c:v>1243.3304439999999</c:v>
                </c:pt>
                <c:pt idx="162">
                  <c:v>1246.9487300000001</c:v>
                </c:pt>
                <c:pt idx="163">
                  <c:v>1251.290649</c:v>
                </c:pt>
                <c:pt idx="164">
                  <c:v>1255.6324460000001</c:v>
                </c:pt>
                <c:pt idx="165">
                  <c:v>1259.4479980000001</c:v>
                </c:pt>
                <c:pt idx="166">
                  <c:v>1263.658447</c:v>
                </c:pt>
                <c:pt idx="167">
                  <c:v>1267.8686520000001</c:v>
                </c:pt>
                <c:pt idx="168">
                  <c:v>1272.4079589999999</c:v>
                </c:pt>
                <c:pt idx="169">
                  <c:v>1276.355225</c:v>
                </c:pt>
                <c:pt idx="170">
                  <c:v>1280.5654300000001</c:v>
                </c:pt>
                <c:pt idx="171">
                  <c:v>1284.709961</c:v>
                </c:pt>
                <c:pt idx="172">
                  <c:v>1288.459717</c:v>
                </c:pt>
                <c:pt idx="173">
                  <c:v>1292.0780030000001</c:v>
                </c:pt>
                <c:pt idx="174">
                  <c:v>1297.1435550000001</c:v>
                </c:pt>
                <c:pt idx="175">
                  <c:v>1301.3538820000001</c:v>
                </c:pt>
                <c:pt idx="176">
                  <c:v>1305.893188</c:v>
                </c:pt>
                <c:pt idx="177">
                  <c:v>1309.182495</c:v>
                </c:pt>
                <c:pt idx="178">
                  <c:v>1313.458496</c:v>
                </c:pt>
                <c:pt idx="179">
                  <c:v>1317.668823</c:v>
                </c:pt>
                <c:pt idx="180">
                  <c:v>1322.20813</c:v>
                </c:pt>
                <c:pt idx="181">
                  <c:v>1326.1552730000001</c:v>
                </c:pt>
                <c:pt idx="182">
                  <c:v>1329.7735600000001</c:v>
                </c:pt>
                <c:pt idx="183">
                  <c:v>1334.3127440000001</c:v>
                </c:pt>
                <c:pt idx="184">
                  <c:v>1337.9968260000001</c:v>
                </c:pt>
                <c:pt idx="185">
                  <c:v>1342.5360109999999</c:v>
                </c:pt>
                <c:pt idx="186">
                  <c:v>1347.0095209999999</c:v>
                </c:pt>
                <c:pt idx="187">
                  <c:v>1350.9566649999999</c:v>
                </c:pt>
                <c:pt idx="188">
                  <c:v>1355.4959719999999</c:v>
                </c:pt>
                <c:pt idx="189">
                  <c:v>1358.91687</c:v>
                </c:pt>
                <c:pt idx="190">
                  <c:v>1363.4560550000001</c:v>
                </c:pt>
                <c:pt idx="191">
                  <c:v>1367.8637699999999</c:v>
                </c:pt>
                <c:pt idx="192">
                  <c:v>1372.205688</c:v>
                </c:pt>
                <c:pt idx="193">
                  <c:v>1375.758057</c:v>
                </c:pt>
                <c:pt idx="194">
                  <c:v>1380.3630370000001</c:v>
                </c:pt>
                <c:pt idx="195">
                  <c:v>1384.4418949999999</c:v>
                </c:pt>
                <c:pt idx="196">
                  <c:v>1389.0469969999999</c:v>
                </c:pt>
                <c:pt idx="197">
                  <c:v>1392.928345</c:v>
                </c:pt>
                <c:pt idx="198">
                  <c:v>1396.809692</c:v>
                </c:pt>
                <c:pt idx="199">
                  <c:v>1401.283203</c:v>
                </c:pt>
                <c:pt idx="200">
                  <c:v>1405.4277340000001</c:v>
                </c:pt>
                <c:pt idx="201">
                  <c:v>1409.5722659999999</c:v>
                </c:pt>
                <c:pt idx="202">
                  <c:v>1413.519409</c:v>
                </c:pt>
                <c:pt idx="203">
                  <c:v>1417.3350829999999</c:v>
                </c:pt>
                <c:pt idx="204">
                  <c:v>1421.940063</c:v>
                </c:pt>
                <c:pt idx="205">
                  <c:v>1426.5451660000001</c:v>
                </c:pt>
                <c:pt idx="206">
                  <c:v>1430.0317379999999</c:v>
                </c:pt>
                <c:pt idx="207">
                  <c:v>1434.7026370000001</c:v>
                </c:pt>
                <c:pt idx="208">
                  <c:v>1438.5839840000001</c:v>
                </c:pt>
                <c:pt idx="209">
                  <c:v>1442.5970460000001</c:v>
                </c:pt>
                <c:pt idx="210">
                  <c:v>1447.0704350000001</c:v>
                </c:pt>
                <c:pt idx="211">
                  <c:v>1451.6755370000001</c:v>
                </c:pt>
                <c:pt idx="212">
                  <c:v>1455.6884769999999</c:v>
                </c:pt>
                <c:pt idx="213">
                  <c:v>1460.161865</c:v>
                </c:pt>
                <c:pt idx="214">
                  <c:v>1463.7802730000001</c:v>
                </c:pt>
                <c:pt idx="215">
                  <c:v>1467.135254</c:v>
                </c:pt>
                <c:pt idx="216">
                  <c:v>1471.8061520000001</c:v>
                </c:pt>
                <c:pt idx="217">
                  <c:v>1476.542725</c:v>
                </c:pt>
                <c:pt idx="218">
                  <c:v>1480.884644</c:v>
                </c:pt>
                <c:pt idx="219">
                  <c:v>1484.8317870000001</c:v>
                </c:pt>
                <c:pt idx="220">
                  <c:v>1488.9764399999999</c:v>
                </c:pt>
                <c:pt idx="221">
                  <c:v>1492.9235839999999</c:v>
                </c:pt>
                <c:pt idx="222">
                  <c:v>1497.6601559999999</c:v>
                </c:pt>
              </c:numCache>
            </c:numRef>
          </c:xVal>
          <c:yVal>
            <c:numRef>
              <c:f>№77!$F$2:$F$224</c:f>
              <c:numCache>
                <c:formatCode>General</c:formatCode>
                <c:ptCount val="223"/>
                <c:pt idx="0">
                  <c:v>0.34039614120089651</c:v>
                </c:pt>
                <c:pt idx="1">
                  <c:v>0.34227283756731802</c:v>
                </c:pt>
                <c:pt idx="2">
                  <c:v>0.3426526954177645</c:v>
                </c:pt>
                <c:pt idx="3">
                  <c:v>0.34256822754774346</c:v>
                </c:pt>
                <c:pt idx="4">
                  <c:v>0.34284294069609156</c:v>
                </c:pt>
                <c:pt idx="5">
                  <c:v>0.34267768097446971</c:v>
                </c:pt>
                <c:pt idx="6">
                  <c:v>0.34267771309192591</c:v>
                </c:pt>
                <c:pt idx="7">
                  <c:v>0.34295256976761201</c:v>
                </c:pt>
                <c:pt idx="8">
                  <c:v>0.34310080423349137</c:v>
                </c:pt>
                <c:pt idx="9">
                  <c:v>0.34295256976761201</c:v>
                </c:pt>
                <c:pt idx="10">
                  <c:v>0.34295256976761201</c:v>
                </c:pt>
                <c:pt idx="11">
                  <c:v>0.34295256976761201</c:v>
                </c:pt>
                <c:pt idx="12">
                  <c:v>0.34297373827730648</c:v>
                </c:pt>
                <c:pt idx="13">
                  <c:v>0.34291024058644115</c:v>
                </c:pt>
                <c:pt idx="14">
                  <c:v>0.34327033981013222</c:v>
                </c:pt>
                <c:pt idx="15">
                  <c:v>0.34312195884625513</c:v>
                </c:pt>
                <c:pt idx="16">
                  <c:v>0.34352494141565121</c:v>
                </c:pt>
                <c:pt idx="17">
                  <c:v>0.34350370481232412</c:v>
                </c:pt>
                <c:pt idx="18">
                  <c:v>0.34390755274960116</c:v>
                </c:pt>
                <c:pt idx="19">
                  <c:v>0.34418441903496699</c:v>
                </c:pt>
                <c:pt idx="20">
                  <c:v>0.34416310081850876</c:v>
                </c:pt>
                <c:pt idx="21">
                  <c:v>0.34450444457426499</c:v>
                </c:pt>
                <c:pt idx="22">
                  <c:v>0.34441906139575534</c:v>
                </c:pt>
                <c:pt idx="23">
                  <c:v>0.34486786905867289</c:v>
                </c:pt>
                <c:pt idx="24">
                  <c:v>0.34482506579225336</c:v>
                </c:pt>
                <c:pt idx="25">
                  <c:v>0.34521061293164251</c:v>
                </c:pt>
                <c:pt idx="26">
                  <c:v>0.34501773165259225</c:v>
                </c:pt>
                <c:pt idx="27">
                  <c:v>0.34542518218125468</c:v>
                </c:pt>
                <c:pt idx="28">
                  <c:v>0.34544662440284829</c:v>
                </c:pt>
                <c:pt idx="29">
                  <c:v>0.345790520196401</c:v>
                </c:pt>
                <c:pt idx="30">
                  <c:v>0.34581200780000704</c:v>
                </c:pt>
                <c:pt idx="31">
                  <c:v>0.34619976632826022</c:v>
                </c:pt>
                <c:pt idx="32">
                  <c:v>0.34609198298640564</c:v>
                </c:pt>
                <c:pt idx="33">
                  <c:v>0.34650197625836376</c:v>
                </c:pt>
                <c:pt idx="34">
                  <c:v>0.34671812145454128</c:v>
                </c:pt>
                <c:pt idx="35">
                  <c:v>0.34699953343707302</c:v>
                </c:pt>
                <c:pt idx="36">
                  <c:v>0.347433370605573</c:v>
                </c:pt>
                <c:pt idx="37">
                  <c:v>0.34734652960801632</c:v>
                </c:pt>
                <c:pt idx="38">
                  <c:v>0.34773770595955344</c:v>
                </c:pt>
                <c:pt idx="39">
                  <c:v>0.34815157684967535</c:v>
                </c:pt>
                <c:pt idx="40">
                  <c:v>0.34845720549750003</c:v>
                </c:pt>
                <c:pt idx="41">
                  <c:v>0.3484135066701341</c:v>
                </c:pt>
                <c:pt idx="42">
                  <c:v>0.34887279185255948</c:v>
                </c:pt>
                <c:pt idx="43">
                  <c:v>0.34915771379458527</c:v>
                </c:pt>
                <c:pt idx="44">
                  <c:v>0.34968497120855768</c:v>
                </c:pt>
                <c:pt idx="45">
                  <c:v>0.34988307421650827</c:v>
                </c:pt>
                <c:pt idx="46">
                  <c:v>0.35032415623657975</c:v>
                </c:pt>
                <c:pt idx="47">
                  <c:v>0.35092141941290955</c:v>
                </c:pt>
                <c:pt idx="48">
                  <c:v>0.35134290797984158</c:v>
                </c:pt>
                <c:pt idx="49">
                  <c:v>0.35194361902121651</c:v>
                </c:pt>
                <c:pt idx="50">
                  <c:v>0.35221125402139891</c:v>
                </c:pt>
                <c:pt idx="51">
                  <c:v>0.35299421463721986</c:v>
                </c:pt>
                <c:pt idx="52">
                  <c:v>0.35339825663413416</c:v>
                </c:pt>
                <c:pt idx="53">
                  <c:v>0.35436721472906385</c:v>
                </c:pt>
                <c:pt idx="54">
                  <c:v>0.35470646581213333</c:v>
                </c:pt>
                <c:pt idx="55">
                  <c:v>0.35561426147212355</c:v>
                </c:pt>
                <c:pt idx="56">
                  <c:v>0.35675558743451591</c:v>
                </c:pt>
                <c:pt idx="57">
                  <c:v>0.35719125082906028</c:v>
                </c:pt>
                <c:pt idx="58">
                  <c:v>0.35834280840133476</c:v>
                </c:pt>
                <c:pt idx="59">
                  <c:v>0.35885183665697612</c:v>
                </c:pt>
                <c:pt idx="60">
                  <c:v>0.36015404587628513</c:v>
                </c:pt>
                <c:pt idx="61">
                  <c:v>0.36099621073966703</c:v>
                </c:pt>
                <c:pt idx="62">
                  <c:v>0.36210163254509004</c:v>
                </c:pt>
                <c:pt idx="63">
                  <c:v>0.36309524518876118</c:v>
                </c:pt>
                <c:pt idx="64">
                  <c:v>0.36414201060852724</c:v>
                </c:pt>
                <c:pt idx="65">
                  <c:v>0.36526684863714953</c:v>
                </c:pt>
                <c:pt idx="66">
                  <c:v>0.36676127426748156</c:v>
                </c:pt>
                <c:pt idx="67">
                  <c:v>0.36744021090046347</c:v>
                </c:pt>
                <c:pt idx="68">
                  <c:v>0.36883017079531205</c:v>
                </c:pt>
                <c:pt idx="69">
                  <c:v>0.36998416726556349</c:v>
                </c:pt>
                <c:pt idx="70">
                  <c:v>0.37084827394819292</c:v>
                </c:pt>
                <c:pt idx="71">
                  <c:v>0.37221423800483178</c:v>
                </c:pt>
                <c:pt idx="72">
                  <c:v>0.37313887519633088</c:v>
                </c:pt>
                <c:pt idx="73">
                  <c:v>0.37457232918062178</c:v>
                </c:pt>
                <c:pt idx="74">
                  <c:v>0.37543261921961424</c:v>
                </c:pt>
                <c:pt idx="75">
                  <c:v>0.37685826264888472</c:v>
                </c:pt>
                <c:pt idx="76">
                  <c:v>0.37834621269874352</c:v>
                </c:pt>
                <c:pt idx="77">
                  <c:v>0.37906876031662906</c:v>
                </c:pt>
                <c:pt idx="78">
                  <c:v>0.38062643058740708</c:v>
                </c:pt>
                <c:pt idx="79">
                  <c:v>0.38182930680562127</c:v>
                </c:pt>
                <c:pt idx="80">
                  <c:v>0.38354207895215797</c:v>
                </c:pt>
                <c:pt idx="81">
                  <c:v>0.38468365226126805</c:v>
                </c:pt>
                <c:pt idx="82">
                  <c:v>0.38644902012762244</c:v>
                </c:pt>
                <c:pt idx="83">
                  <c:v>0.38798677353390926</c:v>
                </c:pt>
                <c:pt idx="84">
                  <c:v>0.38934583344514684</c:v>
                </c:pt>
                <c:pt idx="85">
                  <c:v>0.39101680700488295</c:v>
                </c:pt>
                <c:pt idx="86">
                  <c:v>0.39306318921286948</c:v>
                </c:pt>
                <c:pt idx="87">
                  <c:v>0.39415032218580753</c:v>
                </c:pt>
                <c:pt idx="88">
                  <c:v>0.39591924999599337</c:v>
                </c:pt>
                <c:pt idx="89">
                  <c:v>0.39767566386413133</c:v>
                </c:pt>
                <c:pt idx="90">
                  <c:v>0.39956266951911018</c:v>
                </c:pt>
                <c:pt idx="91">
                  <c:v>0.40149658906262059</c:v>
                </c:pt>
                <c:pt idx="92">
                  <c:v>0.40274767345295898</c:v>
                </c:pt>
                <c:pt idx="93">
                  <c:v>0.40477163126220556</c:v>
                </c:pt>
                <c:pt idx="94">
                  <c:v>0.40678616118976951</c:v>
                </c:pt>
                <c:pt idx="95">
                  <c:v>0.40861058286774898</c:v>
                </c:pt>
                <c:pt idx="96">
                  <c:v>0.40984599801545224</c:v>
                </c:pt>
                <c:pt idx="97">
                  <c:v>0.4118504679129476</c:v>
                </c:pt>
                <c:pt idx="98">
                  <c:v>0.4140905434769559</c:v>
                </c:pt>
                <c:pt idx="99">
                  <c:v>0.415607907292805</c:v>
                </c:pt>
                <c:pt idx="100">
                  <c:v>0.41738700702348969</c:v>
                </c:pt>
                <c:pt idx="101">
                  <c:v>0.41886546293895771</c:v>
                </c:pt>
                <c:pt idx="102">
                  <c:v>0.42105504997617882</c:v>
                </c:pt>
                <c:pt idx="103">
                  <c:v>0.42359026844339076</c:v>
                </c:pt>
                <c:pt idx="104">
                  <c:v>0.42569921775168662</c:v>
                </c:pt>
                <c:pt idx="105">
                  <c:v>0.42743444521628776</c:v>
                </c:pt>
                <c:pt idx="106">
                  <c:v>0.43011383260757652</c:v>
                </c:pt>
                <c:pt idx="107">
                  <c:v>0.4319524585943737</c:v>
                </c:pt>
                <c:pt idx="108">
                  <c:v>0.43441719653840238</c:v>
                </c:pt>
                <c:pt idx="109">
                  <c:v>0.43715078321645545</c:v>
                </c:pt>
                <c:pt idx="110">
                  <c:v>0.43911959056555938</c:v>
                </c:pt>
                <c:pt idx="111">
                  <c:v>0.44180740331503726</c:v>
                </c:pt>
                <c:pt idx="112">
                  <c:v>0.44442171408317271</c:v>
                </c:pt>
                <c:pt idx="113">
                  <c:v>0.44695937359759996</c:v>
                </c:pt>
                <c:pt idx="114">
                  <c:v>0.44974443131123287</c:v>
                </c:pt>
                <c:pt idx="115">
                  <c:v>0.45241696646684393</c:v>
                </c:pt>
                <c:pt idx="116">
                  <c:v>0.45489795354677331</c:v>
                </c:pt>
                <c:pt idx="117">
                  <c:v>0.4581227143702381</c:v>
                </c:pt>
                <c:pt idx="118">
                  <c:v>0.46120215642807355</c:v>
                </c:pt>
                <c:pt idx="119">
                  <c:v>0.46335540738138525</c:v>
                </c:pt>
                <c:pt idx="120">
                  <c:v>0.46634910957314102</c:v>
                </c:pt>
                <c:pt idx="121">
                  <c:v>0.46894623837960969</c:v>
                </c:pt>
                <c:pt idx="122">
                  <c:v>0.47205301984022108</c:v>
                </c:pt>
                <c:pt idx="123">
                  <c:v>0.47511997536168038</c:v>
                </c:pt>
                <c:pt idx="124">
                  <c:v>0.47830937581640648</c:v>
                </c:pt>
                <c:pt idx="125">
                  <c:v>0.48083368414075589</c:v>
                </c:pt>
                <c:pt idx="126">
                  <c:v>0.48401624646589325</c:v>
                </c:pt>
                <c:pt idx="127">
                  <c:v>0.48779708458855769</c:v>
                </c:pt>
                <c:pt idx="128">
                  <c:v>0.4909860235289441</c:v>
                </c:pt>
                <c:pt idx="129">
                  <c:v>0.4936023621382854</c:v>
                </c:pt>
                <c:pt idx="130">
                  <c:v>0.49717904785216005</c:v>
                </c:pt>
                <c:pt idx="131">
                  <c:v>0.50116916924216526</c:v>
                </c:pt>
                <c:pt idx="132">
                  <c:v>0.50362164377240493</c:v>
                </c:pt>
                <c:pt idx="133">
                  <c:v>0.50582167271769418</c:v>
                </c:pt>
                <c:pt idx="134">
                  <c:v>0.50939158982566857</c:v>
                </c:pt>
                <c:pt idx="135">
                  <c:v>0.51339123357794803</c:v>
                </c:pt>
                <c:pt idx="136">
                  <c:v>0.51577337263298539</c:v>
                </c:pt>
                <c:pt idx="137">
                  <c:v>0.5198743385161918</c:v>
                </c:pt>
                <c:pt idx="138">
                  <c:v>0.52315309125218601</c:v>
                </c:pt>
                <c:pt idx="139">
                  <c:v>0.52687275036076364</c:v>
                </c:pt>
                <c:pt idx="140">
                  <c:v>0.52983625267946477</c:v>
                </c:pt>
                <c:pt idx="141">
                  <c:v>0.53365174520316894</c:v>
                </c:pt>
                <c:pt idx="142">
                  <c:v>0.53793897648134947</c:v>
                </c:pt>
                <c:pt idx="143">
                  <c:v>0.54134481701764758</c:v>
                </c:pt>
                <c:pt idx="144">
                  <c:v>0.54559629540592192</c:v>
                </c:pt>
                <c:pt idx="145">
                  <c:v>0.54964318040950633</c:v>
                </c:pt>
                <c:pt idx="146">
                  <c:v>0.55204540530256996</c:v>
                </c:pt>
                <c:pt idx="147">
                  <c:v>0.55596620474588476</c:v>
                </c:pt>
                <c:pt idx="148">
                  <c:v>0.55988684671981515</c:v>
                </c:pt>
                <c:pt idx="149">
                  <c:v>0.56380596416516982</c:v>
                </c:pt>
                <c:pt idx="150">
                  <c:v>0.56685366414067107</c:v>
                </c:pt>
                <c:pt idx="151">
                  <c:v>0.57046110207030198</c:v>
                </c:pt>
                <c:pt idx="152">
                  <c:v>0.57417398412158738</c:v>
                </c:pt>
                <c:pt idx="153">
                  <c:v>0.57853715840570052</c:v>
                </c:pt>
                <c:pt idx="154">
                  <c:v>0.58150322242237218</c:v>
                </c:pt>
                <c:pt idx="155">
                  <c:v>0.58542348434896585</c:v>
                </c:pt>
                <c:pt idx="156">
                  <c:v>0.58908443913395903</c:v>
                </c:pt>
                <c:pt idx="157">
                  <c:v>0.59272842758094757</c:v>
                </c:pt>
                <c:pt idx="158">
                  <c:v>0.59667366554791179</c:v>
                </c:pt>
                <c:pt idx="159">
                  <c:v>0.6006719723049232</c:v>
                </c:pt>
                <c:pt idx="160">
                  <c:v>0.60439544090539166</c:v>
                </c:pt>
                <c:pt idx="161">
                  <c:v>0.6080988031969301</c:v>
                </c:pt>
                <c:pt idx="162">
                  <c:v>0.61265695731330794</c:v>
                </c:pt>
                <c:pt idx="163">
                  <c:v>0.61666771519037622</c:v>
                </c:pt>
                <c:pt idx="164">
                  <c:v>0.6219817036035491</c:v>
                </c:pt>
                <c:pt idx="165">
                  <c:v>0.62512994313961778</c:v>
                </c:pt>
                <c:pt idx="166">
                  <c:v>0.62895007008202719</c:v>
                </c:pt>
                <c:pt idx="167">
                  <c:v>0.63361093271103386</c:v>
                </c:pt>
                <c:pt idx="168">
                  <c:v>0.63892848473918551</c:v>
                </c:pt>
                <c:pt idx="169">
                  <c:v>0.64358962759267502</c:v>
                </c:pt>
                <c:pt idx="170">
                  <c:v>0.6478659630556366</c:v>
                </c:pt>
                <c:pt idx="171">
                  <c:v>0.65242924367954458</c:v>
                </c:pt>
                <c:pt idx="172">
                  <c:v>0.65799082895717187</c:v>
                </c:pt>
                <c:pt idx="173">
                  <c:v>0.66277729810490038</c:v>
                </c:pt>
                <c:pt idx="174">
                  <c:v>0.66771426426889835</c:v>
                </c:pt>
                <c:pt idx="175">
                  <c:v>0.67296951210421319</c:v>
                </c:pt>
                <c:pt idx="176">
                  <c:v>0.67905419146657275</c:v>
                </c:pt>
                <c:pt idx="177">
                  <c:v>0.68373252895789005</c:v>
                </c:pt>
                <c:pt idx="178">
                  <c:v>0.68992862582830194</c:v>
                </c:pt>
                <c:pt idx="179">
                  <c:v>0.69737374161233834</c:v>
                </c:pt>
                <c:pt idx="180">
                  <c:v>0.70301941059280859</c:v>
                </c:pt>
                <c:pt idx="181">
                  <c:v>0.70902855347668259</c:v>
                </c:pt>
                <c:pt idx="182">
                  <c:v>0.71569369948853079</c:v>
                </c:pt>
                <c:pt idx="183">
                  <c:v>0.72136038256789103</c:v>
                </c:pt>
                <c:pt idx="184">
                  <c:v>0.72864236985215936</c:v>
                </c:pt>
                <c:pt idx="185">
                  <c:v>0.73529408807227203</c:v>
                </c:pt>
                <c:pt idx="186">
                  <c:v>0.7418702197606426</c:v>
                </c:pt>
                <c:pt idx="187">
                  <c:v>0.74947374764854513</c:v>
                </c:pt>
                <c:pt idx="188">
                  <c:v>0.75744056620894074</c:v>
                </c:pt>
                <c:pt idx="189">
                  <c:v>0.76536815367797795</c:v>
                </c:pt>
                <c:pt idx="190">
                  <c:v>0.7713166053930488</c:v>
                </c:pt>
                <c:pt idx="191">
                  <c:v>0.77801113966070301</c:v>
                </c:pt>
                <c:pt idx="192">
                  <c:v>0.78593263756972975</c:v>
                </c:pt>
                <c:pt idx="193">
                  <c:v>0.79390382924207703</c:v>
                </c:pt>
                <c:pt idx="194">
                  <c:v>0.80145977625269293</c:v>
                </c:pt>
                <c:pt idx="195">
                  <c:v>0.81010469174098487</c:v>
                </c:pt>
                <c:pt idx="196">
                  <c:v>0.8196625941404585</c:v>
                </c:pt>
                <c:pt idx="197">
                  <c:v>0.82685766248956583</c:v>
                </c:pt>
                <c:pt idx="198">
                  <c:v>0.83530801626840201</c:v>
                </c:pt>
                <c:pt idx="199">
                  <c:v>0.84560286878279078</c:v>
                </c:pt>
                <c:pt idx="200">
                  <c:v>0.85575868022072477</c:v>
                </c:pt>
                <c:pt idx="201">
                  <c:v>0.86454461554395268</c:v>
                </c:pt>
                <c:pt idx="202">
                  <c:v>0.87419955211740019</c:v>
                </c:pt>
                <c:pt idx="203">
                  <c:v>0.8826690550828481</c:v>
                </c:pt>
                <c:pt idx="204">
                  <c:v>0.89330971505359913</c:v>
                </c:pt>
                <c:pt idx="205">
                  <c:v>0.90010967625195248</c:v>
                </c:pt>
                <c:pt idx="206">
                  <c:v>0.90983507426585197</c:v>
                </c:pt>
                <c:pt idx="207">
                  <c:v>0.91840494865911859</c:v>
                </c:pt>
                <c:pt idx="208">
                  <c:v>0.9235942879805592</c:v>
                </c:pt>
                <c:pt idx="209">
                  <c:v>0.9307086072991364</c:v>
                </c:pt>
                <c:pt idx="210">
                  <c:v>0.93603808253006937</c:v>
                </c:pt>
                <c:pt idx="211">
                  <c:v>0.94302644478587971</c:v>
                </c:pt>
                <c:pt idx="212">
                  <c:v>0.94688250717114508</c:v>
                </c:pt>
                <c:pt idx="213">
                  <c:v>0.95583910177076514</c:v>
                </c:pt>
                <c:pt idx="214">
                  <c:v>0.95946941377239015</c:v>
                </c:pt>
                <c:pt idx="215">
                  <c:v>0.96179423492453653</c:v>
                </c:pt>
                <c:pt idx="216">
                  <c:v>0.96782378124173629</c:v>
                </c:pt>
                <c:pt idx="217">
                  <c:v>0.97035848436167593</c:v>
                </c:pt>
                <c:pt idx="218">
                  <c:v>0.97546766996891277</c:v>
                </c:pt>
                <c:pt idx="219">
                  <c:v>0.97787050147287491</c:v>
                </c:pt>
                <c:pt idx="220">
                  <c:v>0.98011255114407525</c:v>
                </c:pt>
                <c:pt idx="221">
                  <c:v>0.98288568304036594</c:v>
                </c:pt>
                <c:pt idx="222">
                  <c:v>0.98550000000000004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69B-40EA-82CB-4E553B18ABC4}"/>
            </c:ext>
          </c:extLst>
        </c:ser>
        <c:ser>
          <c:idx val="9"/>
          <c:order val="2"/>
          <c:tx>
            <c:v>No.3</c:v>
          </c:tx>
          <c:spPr>
            <a:ln w="25400">
              <a:noFill/>
            </a:ln>
          </c:spPr>
          <c:marker>
            <c:symbol val="diamond"/>
            <c:size val="8"/>
          </c:marker>
          <c:xVal>
            <c:numRef>
              <c:f>№76!$B$2:$B$225</c:f>
              <c:numCache>
                <c:formatCode>General</c:formatCode>
                <c:ptCount val="224"/>
                <c:pt idx="0">
                  <c:v>606.39160200000003</c:v>
                </c:pt>
                <c:pt idx="1">
                  <c:v>612.64117399999998</c:v>
                </c:pt>
                <c:pt idx="2">
                  <c:v>616.91729699999996</c:v>
                </c:pt>
                <c:pt idx="3">
                  <c:v>620.00915499999996</c:v>
                </c:pt>
                <c:pt idx="4">
                  <c:v>621.98278800000003</c:v>
                </c:pt>
                <c:pt idx="5">
                  <c:v>623.101135</c:v>
                </c:pt>
                <c:pt idx="6">
                  <c:v>622.31170699999996</c:v>
                </c:pt>
                <c:pt idx="7">
                  <c:v>621.91699200000005</c:v>
                </c:pt>
                <c:pt idx="8">
                  <c:v>619.68023700000003</c:v>
                </c:pt>
                <c:pt idx="9">
                  <c:v>618.23303199999998</c:v>
                </c:pt>
                <c:pt idx="10">
                  <c:v>618.69348100000002</c:v>
                </c:pt>
                <c:pt idx="11">
                  <c:v>621.98278800000003</c:v>
                </c:pt>
                <c:pt idx="12">
                  <c:v>626.58776899999998</c:v>
                </c:pt>
                <c:pt idx="13">
                  <c:v>629.48236099999997</c:v>
                </c:pt>
                <c:pt idx="14">
                  <c:v>631.65325900000005</c:v>
                </c:pt>
                <c:pt idx="15">
                  <c:v>634.41632100000004</c:v>
                </c:pt>
                <c:pt idx="16">
                  <c:v>637.44238299999995</c:v>
                </c:pt>
                <c:pt idx="17">
                  <c:v>640.92901600000005</c:v>
                </c:pt>
                <c:pt idx="18">
                  <c:v>644.15252699999996</c:v>
                </c:pt>
                <c:pt idx="19">
                  <c:v>646.84979199999998</c:v>
                </c:pt>
                <c:pt idx="20">
                  <c:v>651.19158900000002</c:v>
                </c:pt>
                <c:pt idx="21">
                  <c:v>654.15197799999999</c:v>
                </c:pt>
                <c:pt idx="22">
                  <c:v>657.50701900000001</c:v>
                </c:pt>
                <c:pt idx="23">
                  <c:v>661.12530500000003</c:v>
                </c:pt>
                <c:pt idx="24">
                  <c:v>665.59869400000002</c:v>
                </c:pt>
                <c:pt idx="25">
                  <c:v>669.28265399999998</c:v>
                </c:pt>
                <c:pt idx="26">
                  <c:v>673.16406199999994</c:v>
                </c:pt>
                <c:pt idx="27">
                  <c:v>677.30853300000001</c:v>
                </c:pt>
                <c:pt idx="28">
                  <c:v>680.59783900000002</c:v>
                </c:pt>
                <c:pt idx="29">
                  <c:v>684.87390100000005</c:v>
                </c:pt>
                <c:pt idx="30">
                  <c:v>689.28155500000003</c:v>
                </c:pt>
                <c:pt idx="31">
                  <c:v>693.22869900000001</c:v>
                </c:pt>
                <c:pt idx="32">
                  <c:v>698.09686299999998</c:v>
                </c:pt>
                <c:pt idx="33">
                  <c:v>701.71502699999996</c:v>
                </c:pt>
                <c:pt idx="34">
                  <c:v>705.79376200000002</c:v>
                </c:pt>
                <c:pt idx="35">
                  <c:v>710.72766100000001</c:v>
                </c:pt>
                <c:pt idx="36">
                  <c:v>714.60906999999997</c:v>
                </c:pt>
                <c:pt idx="37">
                  <c:v>719.08252000000005</c:v>
                </c:pt>
                <c:pt idx="38">
                  <c:v>724.08215299999995</c:v>
                </c:pt>
                <c:pt idx="39">
                  <c:v>728.029358</c:v>
                </c:pt>
                <c:pt idx="40">
                  <c:v>732.23962400000005</c:v>
                </c:pt>
                <c:pt idx="41">
                  <c:v>736.38415499999996</c:v>
                </c:pt>
                <c:pt idx="42">
                  <c:v>741.25225799999998</c:v>
                </c:pt>
                <c:pt idx="43">
                  <c:v>745.65991199999996</c:v>
                </c:pt>
                <c:pt idx="44">
                  <c:v>749.21234100000004</c:v>
                </c:pt>
                <c:pt idx="45">
                  <c:v>754.08050500000002</c:v>
                </c:pt>
                <c:pt idx="46">
                  <c:v>758.61975099999995</c:v>
                </c:pt>
                <c:pt idx="47">
                  <c:v>763.22473100000002</c:v>
                </c:pt>
                <c:pt idx="48">
                  <c:v>766.97448699999995</c:v>
                </c:pt>
                <c:pt idx="49">
                  <c:v>771.77685499999995</c:v>
                </c:pt>
                <c:pt idx="50">
                  <c:v>775.987122</c:v>
                </c:pt>
                <c:pt idx="51">
                  <c:v>779.86852999999996</c:v>
                </c:pt>
                <c:pt idx="52">
                  <c:v>784.40777600000001</c:v>
                </c:pt>
                <c:pt idx="53">
                  <c:v>788.94695999999999</c:v>
                </c:pt>
                <c:pt idx="54">
                  <c:v>793.42040999999995</c:v>
                </c:pt>
                <c:pt idx="55">
                  <c:v>797.499146</c:v>
                </c:pt>
                <c:pt idx="56">
                  <c:v>801.512024</c:v>
                </c:pt>
                <c:pt idx="57">
                  <c:v>805.78814699999998</c:v>
                </c:pt>
                <c:pt idx="58">
                  <c:v>810.19574</c:v>
                </c:pt>
                <c:pt idx="59">
                  <c:v>814.47180200000003</c:v>
                </c:pt>
                <c:pt idx="60">
                  <c:v>818.55059800000004</c:v>
                </c:pt>
                <c:pt idx="61">
                  <c:v>823.15557899999999</c:v>
                </c:pt>
                <c:pt idx="62">
                  <c:v>826.97113000000002</c:v>
                </c:pt>
                <c:pt idx="63">
                  <c:v>831.51037599999995</c:v>
                </c:pt>
                <c:pt idx="64">
                  <c:v>835.52331500000003</c:v>
                </c:pt>
                <c:pt idx="65">
                  <c:v>839.47045900000001</c:v>
                </c:pt>
                <c:pt idx="66">
                  <c:v>843.28601100000003</c:v>
                </c:pt>
                <c:pt idx="67">
                  <c:v>848.08837900000003</c:v>
                </c:pt>
                <c:pt idx="68">
                  <c:v>852.62768600000004</c:v>
                </c:pt>
                <c:pt idx="69">
                  <c:v>856.64050299999997</c:v>
                </c:pt>
                <c:pt idx="70">
                  <c:v>860.06146200000001</c:v>
                </c:pt>
                <c:pt idx="71">
                  <c:v>864.46905500000003</c:v>
                </c:pt>
                <c:pt idx="72">
                  <c:v>868.67932099999996</c:v>
                </c:pt>
                <c:pt idx="73">
                  <c:v>872.95544400000006</c:v>
                </c:pt>
                <c:pt idx="74">
                  <c:v>876.96838400000001</c:v>
                </c:pt>
                <c:pt idx="75">
                  <c:v>881.31030299999998</c:v>
                </c:pt>
                <c:pt idx="76">
                  <c:v>884.99420199999997</c:v>
                </c:pt>
                <c:pt idx="77">
                  <c:v>889.40191700000003</c:v>
                </c:pt>
                <c:pt idx="78">
                  <c:v>893.67797900000005</c:v>
                </c:pt>
                <c:pt idx="79">
                  <c:v>897.42773399999999</c:v>
                </c:pt>
                <c:pt idx="80">
                  <c:v>901.57232699999997</c:v>
                </c:pt>
                <c:pt idx="81">
                  <c:v>905.71679700000004</c:v>
                </c:pt>
                <c:pt idx="82">
                  <c:v>910.19018600000004</c:v>
                </c:pt>
                <c:pt idx="83">
                  <c:v>914.66369599999996</c:v>
                </c:pt>
                <c:pt idx="84">
                  <c:v>918.15033000000005</c:v>
                </c:pt>
                <c:pt idx="85">
                  <c:v>921.83429000000001</c:v>
                </c:pt>
                <c:pt idx="86">
                  <c:v>926.24194299999999</c:v>
                </c:pt>
                <c:pt idx="87">
                  <c:v>930.78118900000004</c:v>
                </c:pt>
                <c:pt idx="88">
                  <c:v>934.92571999999996</c:v>
                </c:pt>
                <c:pt idx="89">
                  <c:v>938.93859899999995</c:v>
                </c:pt>
                <c:pt idx="90">
                  <c:v>942.95159899999999</c:v>
                </c:pt>
                <c:pt idx="91">
                  <c:v>947.35925299999997</c:v>
                </c:pt>
                <c:pt idx="92">
                  <c:v>950.911743</c:v>
                </c:pt>
                <c:pt idx="93">
                  <c:v>955.64825399999995</c:v>
                </c:pt>
                <c:pt idx="94">
                  <c:v>959.72699</c:v>
                </c:pt>
                <c:pt idx="95">
                  <c:v>963.73999000000003</c:v>
                </c:pt>
                <c:pt idx="96">
                  <c:v>967.42388900000003</c:v>
                </c:pt>
                <c:pt idx="97">
                  <c:v>971.76580799999999</c:v>
                </c:pt>
                <c:pt idx="98">
                  <c:v>975.647156</c:v>
                </c:pt>
                <c:pt idx="99">
                  <c:v>980.38378899999998</c:v>
                </c:pt>
                <c:pt idx="100">
                  <c:v>984.791382</c:v>
                </c:pt>
                <c:pt idx="101">
                  <c:v>988.60705600000006</c:v>
                </c:pt>
                <c:pt idx="102">
                  <c:v>992.09362799999997</c:v>
                </c:pt>
                <c:pt idx="103">
                  <c:v>996.43554700000004</c:v>
                </c:pt>
                <c:pt idx="104">
                  <c:v>1000.974731</c:v>
                </c:pt>
                <c:pt idx="105">
                  <c:v>1005.4482420000001</c:v>
                </c:pt>
                <c:pt idx="106">
                  <c:v>1009.526917</c:v>
                </c:pt>
                <c:pt idx="107">
                  <c:v>1013.276794</c:v>
                </c:pt>
                <c:pt idx="108">
                  <c:v>1017.684387</c:v>
                </c:pt>
                <c:pt idx="109">
                  <c:v>1020.250061</c:v>
                </c:pt>
                <c:pt idx="110">
                  <c:v>1029.525879</c:v>
                </c:pt>
                <c:pt idx="111">
                  <c:v>1034.065063</c:v>
                </c:pt>
                <c:pt idx="112">
                  <c:v>1034.7886960000001</c:v>
                </c:pt>
                <c:pt idx="113">
                  <c:v>1036.3675539999999</c:v>
                </c:pt>
                <c:pt idx="114">
                  <c:v>1041.4989009999999</c:v>
                </c:pt>
                <c:pt idx="115">
                  <c:v>1047.3538820000001</c:v>
                </c:pt>
                <c:pt idx="116">
                  <c:v>1051.761475</c:v>
                </c:pt>
                <c:pt idx="117">
                  <c:v>1055.971802</c:v>
                </c:pt>
                <c:pt idx="118">
                  <c:v>1058.9979249999999</c:v>
                </c:pt>
                <c:pt idx="119">
                  <c:v>1063.142456</c:v>
                </c:pt>
                <c:pt idx="120">
                  <c:v>1067.7475589999999</c:v>
                </c:pt>
                <c:pt idx="121">
                  <c:v>1071.826294</c:v>
                </c:pt>
                <c:pt idx="122">
                  <c:v>1075.641846</c:v>
                </c:pt>
                <c:pt idx="123">
                  <c:v>1080.049561</c:v>
                </c:pt>
                <c:pt idx="124">
                  <c:v>1084.7860109999999</c:v>
                </c:pt>
                <c:pt idx="125">
                  <c:v>1088.6016850000001</c:v>
                </c:pt>
                <c:pt idx="126">
                  <c:v>1091.9566649999999</c:v>
                </c:pt>
                <c:pt idx="127">
                  <c:v>1096.2985839999999</c:v>
                </c:pt>
                <c:pt idx="128">
                  <c:v>1100.903564</c:v>
                </c:pt>
                <c:pt idx="129">
                  <c:v>1105.442871</c:v>
                </c:pt>
                <c:pt idx="130">
                  <c:v>1109.3242190000001</c:v>
                </c:pt>
                <c:pt idx="131">
                  <c:v>1113.1397710000001</c:v>
                </c:pt>
                <c:pt idx="132">
                  <c:v>1117.810669</c:v>
                </c:pt>
                <c:pt idx="133">
                  <c:v>1121.9552000000001</c:v>
                </c:pt>
                <c:pt idx="134">
                  <c:v>1126.231323</c:v>
                </c:pt>
                <c:pt idx="135">
                  <c:v>1129.849487</c:v>
                </c:pt>
                <c:pt idx="136">
                  <c:v>1133.7966309999999</c:v>
                </c:pt>
                <c:pt idx="137">
                  <c:v>1139.651611</c:v>
                </c:pt>
                <c:pt idx="138">
                  <c:v>1143.4672849999999</c:v>
                </c:pt>
                <c:pt idx="139">
                  <c:v>1147.1511230000001</c:v>
                </c:pt>
                <c:pt idx="140">
                  <c:v>1151.2299800000001</c:v>
                </c:pt>
                <c:pt idx="141">
                  <c:v>1155.505981</c:v>
                </c:pt>
                <c:pt idx="142">
                  <c:v>1159.321533</c:v>
                </c:pt>
                <c:pt idx="143">
                  <c:v>1163.334595</c:v>
                </c:pt>
                <c:pt idx="144">
                  <c:v>1168.0711670000001</c:v>
                </c:pt>
                <c:pt idx="145">
                  <c:v>1171.8867190000001</c:v>
                </c:pt>
                <c:pt idx="146">
                  <c:v>1176.426025</c:v>
                </c:pt>
                <c:pt idx="147">
                  <c:v>1180.899414</c:v>
                </c:pt>
                <c:pt idx="148">
                  <c:v>1184.846558</c:v>
                </c:pt>
                <c:pt idx="149">
                  <c:v>1188.3991699999999</c:v>
                </c:pt>
                <c:pt idx="150">
                  <c:v>1192.6751710000001</c:v>
                </c:pt>
                <c:pt idx="151">
                  <c:v>1197.1485600000001</c:v>
                </c:pt>
                <c:pt idx="152">
                  <c:v>1201.4904790000001</c:v>
                </c:pt>
                <c:pt idx="153">
                  <c:v>1205.5692140000001</c:v>
                </c:pt>
                <c:pt idx="154">
                  <c:v>1209.055908</c:v>
                </c:pt>
                <c:pt idx="155">
                  <c:v>1213.529419</c:v>
                </c:pt>
                <c:pt idx="156">
                  <c:v>1218.265991</c:v>
                </c:pt>
                <c:pt idx="157">
                  <c:v>1222.3447269999999</c:v>
                </c:pt>
                <c:pt idx="158">
                  <c:v>1225.5024410000001</c:v>
                </c:pt>
                <c:pt idx="159">
                  <c:v>1229.6469729999999</c:v>
                </c:pt>
                <c:pt idx="160">
                  <c:v>1234.1861570000001</c:v>
                </c:pt>
                <c:pt idx="161">
                  <c:v>1238.8569339999999</c:v>
                </c:pt>
                <c:pt idx="162">
                  <c:v>1243.0673830000001</c:v>
                </c:pt>
                <c:pt idx="163">
                  <c:v>1247.080322</c:v>
                </c:pt>
                <c:pt idx="164">
                  <c:v>1251.027466</c:v>
                </c:pt>
                <c:pt idx="165">
                  <c:v>1255.369385</c:v>
                </c:pt>
                <c:pt idx="166">
                  <c:v>1259.4479980000001</c:v>
                </c:pt>
                <c:pt idx="167">
                  <c:v>1263.3294679999999</c:v>
                </c:pt>
                <c:pt idx="168">
                  <c:v>1267.8686520000001</c:v>
                </c:pt>
                <c:pt idx="169">
                  <c:v>1272.144775</c:v>
                </c:pt>
                <c:pt idx="170">
                  <c:v>1275.9604489999999</c:v>
                </c:pt>
                <c:pt idx="171">
                  <c:v>1280.236572</c:v>
                </c:pt>
                <c:pt idx="172">
                  <c:v>1284.380981</c:v>
                </c:pt>
                <c:pt idx="173">
                  <c:v>1288.328125</c:v>
                </c:pt>
                <c:pt idx="174">
                  <c:v>1292.8016359999999</c:v>
                </c:pt>
                <c:pt idx="175">
                  <c:v>1296.8145750000001</c:v>
                </c:pt>
                <c:pt idx="176">
                  <c:v>1301.1564940000001</c:v>
                </c:pt>
                <c:pt idx="177">
                  <c:v>1304.8405760000001</c:v>
                </c:pt>
                <c:pt idx="178">
                  <c:v>1309.0509030000001</c:v>
                </c:pt>
                <c:pt idx="179">
                  <c:v>1313.1954350000001</c:v>
                </c:pt>
                <c:pt idx="180">
                  <c:v>1317.4057620000001</c:v>
                </c:pt>
                <c:pt idx="181">
                  <c:v>1321.550293</c:v>
                </c:pt>
                <c:pt idx="182">
                  <c:v>1325.8264160000001</c:v>
                </c:pt>
                <c:pt idx="183">
                  <c:v>1329.707764</c:v>
                </c:pt>
                <c:pt idx="184">
                  <c:v>1334.1811520000001</c:v>
                </c:pt>
                <c:pt idx="185">
                  <c:v>1338.259888</c:v>
                </c:pt>
                <c:pt idx="186">
                  <c:v>1342.075562</c:v>
                </c:pt>
                <c:pt idx="187">
                  <c:v>1346.7463379999999</c:v>
                </c:pt>
                <c:pt idx="188">
                  <c:v>1350.8908690000001</c:v>
                </c:pt>
                <c:pt idx="189">
                  <c:v>1355.298462</c:v>
                </c:pt>
                <c:pt idx="190">
                  <c:v>1359.3115230000001</c:v>
                </c:pt>
                <c:pt idx="191">
                  <c:v>1363.3244629999999</c:v>
                </c:pt>
                <c:pt idx="192">
                  <c:v>1367.6663820000001</c:v>
                </c:pt>
                <c:pt idx="193">
                  <c:v>1372.0081789999999</c:v>
                </c:pt>
                <c:pt idx="194">
                  <c:v>1376.02124</c:v>
                </c:pt>
                <c:pt idx="195">
                  <c:v>1379.770996</c:v>
                </c:pt>
                <c:pt idx="196">
                  <c:v>1384.3760990000001</c:v>
                </c:pt>
                <c:pt idx="197">
                  <c:v>1388.6522219999999</c:v>
                </c:pt>
                <c:pt idx="198">
                  <c:v>1393.388794</c:v>
                </c:pt>
                <c:pt idx="199">
                  <c:v>1397.1385499999999</c:v>
                </c:pt>
                <c:pt idx="200">
                  <c:v>1401.0858149999999</c:v>
                </c:pt>
                <c:pt idx="201">
                  <c:v>1405.625</c:v>
                </c:pt>
                <c:pt idx="202">
                  <c:v>1409.5722659999999</c:v>
                </c:pt>
                <c:pt idx="203">
                  <c:v>1413.651001</c:v>
                </c:pt>
                <c:pt idx="204">
                  <c:v>1417.7955320000001</c:v>
                </c:pt>
                <c:pt idx="205">
                  <c:v>1422.2689210000001</c:v>
                </c:pt>
                <c:pt idx="206">
                  <c:v>1427.0714109999999</c:v>
                </c:pt>
                <c:pt idx="207">
                  <c:v>1432.0711670000001</c:v>
                </c:pt>
                <c:pt idx="208">
                  <c:v>1434.439453</c:v>
                </c:pt>
                <c:pt idx="209">
                  <c:v>1437.991943</c:v>
                </c:pt>
                <c:pt idx="210">
                  <c:v>1442.5970460000001</c:v>
                </c:pt>
                <c:pt idx="211">
                  <c:v>1448.188721</c:v>
                </c:pt>
                <c:pt idx="212">
                  <c:v>1452.5306399999999</c:v>
                </c:pt>
                <c:pt idx="213">
                  <c:v>1455.8857419999999</c:v>
                </c:pt>
                <c:pt idx="214">
                  <c:v>1459.63562</c:v>
                </c:pt>
                <c:pt idx="215">
                  <c:v>1463.9117429999999</c:v>
                </c:pt>
                <c:pt idx="216">
                  <c:v>1468.4510499999999</c:v>
                </c:pt>
                <c:pt idx="217">
                  <c:v>1472.200928</c:v>
                </c:pt>
                <c:pt idx="218">
                  <c:v>1477.06897</c:v>
                </c:pt>
                <c:pt idx="219">
                  <c:v>1480.3582759999999</c:v>
                </c:pt>
                <c:pt idx="220">
                  <c:v>1485.0291749999999</c:v>
                </c:pt>
                <c:pt idx="221">
                  <c:v>1489.2395019999999</c:v>
                </c:pt>
                <c:pt idx="222">
                  <c:v>1493.4498289999999</c:v>
                </c:pt>
                <c:pt idx="223">
                  <c:v>1498.054932</c:v>
                </c:pt>
              </c:numCache>
            </c:numRef>
          </c:xVal>
          <c:yVal>
            <c:numRef>
              <c:f>№76!$F$2:$F$225</c:f>
              <c:numCache>
                <c:formatCode>General</c:formatCode>
                <c:ptCount val="224"/>
                <c:pt idx="0">
                  <c:v>0.34284623062884284</c:v>
                </c:pt>
                <c:pt idx="1">
                  <c:v>0.34321956166177797</c:v>
                </c:pt>
                <c:pt idx="2">
                  <c:v>0.34342729123539151</c:v>
                </c:pt>
                <c:pt idx="3">
                  <c:v>0.34355208766606027</c:v>
                </c:pt>
                <c:pt idx="4">
                  <c:v>0.34378105351577953</c:v>
                </c:pt>
                <c:pt idx="5">
                  <c:v>0.34345187667164384</c:v>
                </c:pt>
                <c:pt idx="6">
                  <c:v>0.34376408261672875</c:v>
                </c:pt>
                <c:pt idx="7">
                  <c:v>0.3437848532003579</c:v>
                </c:pt>
                <c:pt idx="8">
                  <c:v>0.34418111427345016</c:v>
                </c:pt>
                <c:pt idx="9">
                  <c:v>0.34409760163771974</c:v>
                </c:pt>
                <c:pt idx="10">
                  <c:v>0.34407672981078885</c:v>
                </c:pt>
                <c:pt idx="11">
                  <c:v>0.34409760163771974</c:v>
                </c:pt>
                <c:pt idx="12">
                  <c:v>0.34399326781724865</c:v>
                </c:pt>
                <c:pt idx="13">
                  <c:v>0.34401412951942728</c:v>
                </c:pt>
                <c:pt idx="14">
                  <c:v>0.34441095140092537</c:v>
                </c:pt>
                <c:pt idx="15">
                  <c:v>0.34432732720543463</c:v>
                </c:pt>
                <c:pt idx="16">
                  <c:v>0.34464106387230042</c:v>
                </c:pt>
                <c:pt idx="17">
                  <c:v>0.34470389255903888</c:v>
                </c:pt>
                <c:pt idx="18">
                  <c:v>0.3450182842436601</c:v>
                </c:pt>
                <c:pt idx="19">
                  <c:v>0.34539636324064177</c:v>
                </c:pt>
                <c:pt idx="20">
                  <c:v>0.3452912404592175</c:v>
                </c:pt>
                <c:pt idx="21">
                  <c:v>0.34571205194662291</c:v>
                </c:pt>
                <c:pt idx="22">
                  <c:v>0.34556466090053112</c:v>
                </c:pt>
                <c:pt idx="23">
                  <c:v>0.34611277080440767</c:v>
                </c:pt>
                <c:pt idx="24">
                  <c:v>0.34600721155428299</c:v>
                </c:pt>
                <c:pt idx="25">
                  <c:v>0.34628173538590679</c:v>
                </c:pt>
                <c:pt idx="26">
                  <c:v>0.34623949483561206</c:v>
                </c:pt>
                <c:pt idx="27">
                  <c:v>0.34655672735760712</c:v>
                </c:pt>
                <c:pt idx="28">
                  <c:v>0.34659904535160257</c:v>
                </c:pt>
                <c:pt idx="29">
                  <c:v>0.3468532994359218</c:v>
                </c:pt>
                <c:pt idx="30">
                  <c:v>0.34698056641396646</c:v>
                </c:pt>
                <c:pt idx="31">
                  <c:v>0.34729915898736069</c:v>
                </c:pt>
                <c:pt idx="32">
                  <c:v>0.34723541305885852</c:v>
                </c:pt>
                <c:pt idx="33">
                  <c:v>0.34755447401234352</c:v>
                </c:pt>
                <c:pt idx="34">
                  <c:v>0.34778880766772663</c:v>
                </c:pt>
                <c:pt idx="35">
                  <c:v>0.34785278938082753</c:v>
                </c:pt>
                <c:pt idx="36">
                  <c:v>0.34853656591583665</c:v>
                </c:pt>
                <c:pt idx="37">
                  <c:v>0.34845095907235385</c:v>
                </c:pt>
                <c:pt idx="38">
                  <c:v>0.34883657030578558</c:v>
                </c:pt>
                <c:pt idx="39">
                  <c:v>0.34924453682306961</c:v>
                </c:pt>
                <c:pt idx="40">
                  <c:v>0.34954576175569546</c:v>
                </c:pt>
                <c:pt idx="41">
                  <c:v>0.34952422378220904</c:v>
                </c:pt>
                <c:pt idx="42">
                  <c:v>0.35004180313840044</c:v>
                </c:pt>
                <c:pt idx="43">
                  <c:v>0.35023624973081463</c:v>
                </c:pt>
                <c:pt idx="44">
                  <c:v>0.35077759863347435</c:v>
                </c:pt>
                <c:pt idx="45">
                  <c:v>0.35103798946939258</c:v>
                </c:pt>
                <c:pt idx="46">
                  <c:v>0.35147293363618054</c:v>
                </c:pt>
                <c:pt idx="47">
                  <c:v>0.35188709360226367</c:v>
                </c:pt>
                <c:pt idx="48">
                  <c:v>0.3519962383541328</c:v>
                </c:pt>
                <c:pt idx="49">
                  <c:v>0.35274024871513998</c:v>
                </c:pt>
                <c:pt idx="50">
                  <c:v>0.35293777240229168</c:v>
                </c:pt>
                <c:pt idx="51">
                  <c:v>0.35375197607105896</c:v>
                </c:pt>
                <c:pt idx="52">
                  <c:v>0.3539947443115537</c:v>
                </c:pt>
                <c:pt idx="53">
                  <c:v>0.35479167934055239</c:v>
                </c:pt>
                <c:pt idx="54">
                  <c:v>0.35496922603755487</c:v>
                </c:pt>
                <c:pt idx="55">
                  <c:v>0.35554760056555784</c:v>
                </c:pt>
                <c:pt idx="56">
                  <c:v>0.35639626065422791</c:v>
                </c:pt>
                <c:pt idx="57">
                  <c:v>0.35679966779828609</c:v>
                </c:pt>
                <c:pt idx="58">
                  <c:v>0.35758678769395197</c:v>
                </c:pt>
                <c:pt idx="59">
                  <c:v>0.35799286166920846</c:v>
                </c:pt>
                <c:pt idx="60">
                  <c:v>0.35878519174155854</c:v>
                </c:pt>
                <c:pt idx="61">
                  <c:v>0.35942155089509159</c:v>
                </c:pt>
                <c:pt idx="62">
                  <c:v>0.36047202483161972</c:v>
                </c:pt>
                <c:pt idx="63">
                  <c:v>0.36120636505250064</c:v>
                </c:pt>
                <c:pt idx="64">
                  <c:v>0.36189759071189609</c:v>
                </c:pt>
                <c:pt idx="65">
                  <c:v>0.36291613084388757</c:v>
                </c:pt>
                <c:pt idx="66">
                  <c:v>0.36401044794037613</c:v>
                </c:pt>
                <c:pt idx="67">
                  <c:v>0.36452492647285023</c:v>
                </c:pt>
                <c:pt idx="68">
                  <c:v>0.36603002497423093</c:v>
                </c:pt>
                <c:pt idx="69">
                  <c:v>0.36740473322783901</c:v>
                </c:pt>
                <c:pt idx="70">
                  <c:v>0.36857425554857742</c:v>
                </c:pt>
                <c:pt idx="71">
                  <c:v>0.3699199243296461</c:v>
                </c:pt>
                <c:pt idx="72">
                  <c:v>0.37117835230997365</c:v>
                </c:pt>
                <c:pt idx="73">
                  <c:v>0.37268999713931528</c:v>
                </c:pt>
                <c:pt idx="74">
                  <c:v>0.37416467539388304</c:v>
                </c:pt>
                <c:pt idx="75">
                  <c:v>0.37560132335666963</c:v>
                </c:pt>
                <c:pt idx="76">
                  <c:v>0.37734991823206565</c:v>
                </c:pt>
                <c:pt idx="77">
                  <c:v>0.37845742777006386</c:v>
                </c:pt>
                <c:pt idx="78">
                  <c:v>0.38010550220475164</c:v>
                </c:pt>
                <c:pt idx="79">
                  <c:v>0.38105004625149519</c:v>
                </c:pt>
                <c:pt idx="80">
                  <c:v>0.38282406494298904</c:v>
                </c:pt>
                <c:pt idx="81">
                  <c:v>0.38383412293520047</c:v>
                </c:pt>
                <c:pt idx="82">
                  <c:v>0.38563422068458481</c:v>
                </c:pt>
                <c:pt idx="83">
                  <c:v>0.3873719461752837</c:v>
                </c:pt>
                <c:pt idx="84">
                  <c:v>0.38864563754741421</c:v>
                </c:pt>
                <c:pt idx="85">
                  <c:v>0.39019587037732995</c:v>
                </c:pt>
                <c:pt idx="86">
                  <c:v>0.39202922372894528</c:v>
                </c:pt>
                <c:pt idx="87">
                  <c:v>0.39344277847283537</c:v>
                </c:pt>
                <c:pt idx="88">
                  <c:v>0.39494908334789136</c:v>
                </c:pt>
                <c:pt idx="89">
                  <c:v>0.39716080379552615</c:v>
                </c:pt>
                <c:pt idx="90">
                  <c:v>0.39903232158790086</c:v>
                </c:pt>
                <c:pt idx="91">
                  <c:v>0.40097811225666569</c:v>
                </c:pt>
                <c:pt idx="92">
                  <c:v>0.40265712219387662</c:v>
                </c:pt>
                <c:pt idx="93">
                  <c:v>0.40486955684156095</c:v>
                </c:pt>
                <c:pt idx="94">
                  <c:v>0.40693121055134518</c:v>
                </c:pt>
                <c:pt idx="95">
                  <c:v>0.40936817506662543</c:v>
                </c:pt>
                <c:pt idx="96">
                  <c:v>0.41120765329775022</c:v>
                </c:pt>
                <c:pt idx="97">
                  <c:v>0.41396788737211848</c:v>
                </c:pt>
                <c:pt idx="98">
                  <c:v>0.41667363444323968</c:v>
                </c:pt>
                <c:pt idx="99">
                  <c:v>0.41916709266295138</c:v>
                </c:pt>
                <c:pt idx="100">
                  <c:v>0.4218786981278756</c:v>
                </c:pt>
                <c:pt idx="101">
                  <c:v>0.42370601003992853</c:v>
                </c:pt>
                <c:pt idx="102">
                  <c:v>0.42650886978958064</c:v>
                </c:pt>
                <c:pt idx="103">
                  <c:v>0.42882993136004177</c:v>
                </c:pt>
                <c:pt idx="104">
                  <c:v>0.43130738116555034</c:v>
                </c:pt>
                <c:pt idx="105">
                  <c:v>0.43348226298589648</c:v>
                </c:pt>
                <c:pt idx="106">
                  <c:v>0.43598055976186545</c:v>
                </c:pt>
                <c:pt idx="107">
                  <c:v>0.43816904761569353</c:v>
                </c:pt>
                <c:pt idx="108">
                  <c:v>0.44051641319664914</c:v>
                </c:pt>
                <c:pt idx="109">
                  <c:v>0.44326976175800997</c:v>
                </c:pt>
                <c:pt idx="110">
                  <c:v>0.44567224650204573</c:v>
                </c:pt>
                <c:pt idx="111">
                  <c:v>0.44941419971933599</c:v>
                </c:pt>
                <c:pt idx="112">
                  <c:v>0.4521360622930195</c:v>
                </c:pt>
                <c:pt idx="113">
                  <c:v>0.45325573527543822</c:v>
                </c:pt>
                <c:pt idx="114">
                  <c:v>0.45536570133773635</c:v>
                </c:pt>
                <c:pt idx="115">
                  <c:v>0.45871587594921054</c:v>
                </c:pt>
                <c:pt idx="116">
                  <c:v>0.46185244986997059</c:v>
                </c:pt>
                <c:pt idx="117">
                  <c:v>0.46510853008377762</c:v>
                </c:pt>
                <c:pt idx="118">
                  <c:v>0.46794721511303256</c:v>
                </c:pt>
                <c:pt idx="119">
                  <c:v>0.47039129519731115</c:v>
                </c:pt>
                <c:pt idx="120">
                  <c:v>0.47329509207611675</c:v>
                </c:pt>
                <c:pt idx="121">
                  <c:v>0.47651481987462974</c:v>
                </c:pt>
                <c:pt idx="122">
                  <c:v>0.47904958149987514</c:v>
                </c:pt>
                <c:pt idx="123">
                  <c:v>0.4820614777483283</c:v>
                </c:pt>
                <c:pt idx="124">
                  <c:v>0.48569286720799354</c:v>
                </c:pt>
                <c:pt idx="125">
                  <c:v>0.48866295533758192</c:v>
                </c:pt>
                <c:pt idx="126">
                  <c:v>0.49154177803934651</c:v>
                </c:pt>
                <c:pt idx="127">
                  <c:v>0.49479963019828188</c:v>
                </c:pt>
                <c:pt idx="128">
                  <c:v>0.49810102189843358</c:v>
                </c:pt>
                <c:pt idx="129">
                  <c:v>0.50140237353685735</c:v>
                </c:pt>
                <c:pt idx="130">
                  <c:v>0.50501740118021154</c:v>
                </c:pt>
                <c:pt idx="131">
                  <c:v>0.50836588944234129</c:v>
                </c:pt>
                <c:pt idx="132">
                  <c:v>0.51129786976686453</c:v>
                </c:pt>
                <c:pt idx="133">
                  <c:v>0.51454368274354034</c:v>
                </c:pt>
                <c:pt idx="134">
                  <c:v>0.51806743456322901</c:v>
                </c:pt>
                <c:pt idx="135">
                  <c:v>0.52207179245597068</c:v>
                </c:pt>
                <c:pt idx="136">
                  <c:v>0.52429092616130979</c:v>
                </c:pt>
                <c:pt idx="137">
                  <c:v>0.52849075822720393</c:v>
                </c:pt>
                <c:pt idx="138">
                  <c:v>0.53205913583272069</c:v>
                </c:pt>
                <c:pt idx="139">
                  <c:v>0.53562537068429483</c:v>
                </c:pt>
                <c:pt idx="140">
                  <c:v>0.53898370726476441</c:v>
                </c:pt>
                <c:pt idx="141">
                  <c:v>0.54290320961903904</c:v>
                </c:pt>
                <c:pt idx="142">
                  <c:v>0.54682765646796982</c:v>
                </c:pt>
                <c:pt idx="143">
                  <c:v>0.55113010167016907</c:v>
                </c:pt>
                <c:pt idx="144">
                  <c:v>0.55539209260239941</c:v>
                </c:pt>
                <c:pt idx="145">
                  <c:v>0.55994151739731413</c:v>
                </c:pt>
                <c:pt idx="146">
                  <c:v>0.56372459289733856</c:v>
                </c:pt>
                <c:pt idx="147">
                  <c:v>0.56772954542965581</c:v>
                </c:pt>
                <c:pt idx="148">
                  <c:v>0.57265758346828233</c:v>
                </c:pt>
                <c:pt idx="149">
                  <c:v>0.57673229195074971</c:v>
                </c:pt>
                <c:pt idx="150">
                  <c:v>0.5803901287144555</c:v>
                </c:pt>
                <c:pt idx="151">
                  <c:v>0.58487730106532432</c:v>
                </c:pt>
                <c:pt idx="152">
                  <c:v>0.588517380120544</c:v>
                </c:pt>
                <c:pt idx="153">
                  <c:v>0.59331771614798623</c:v>
                </c:pt>
                <c:pt idx="154">
                  <c:v>0.59637355884562571</c:v>
                </c:pt>
                <c:pt idx="155">
                  <c:v>0.6000317335742984</c:v>
                </c:pt>
                <c:pt idx="156">
                  <c:v>0.60470015716441117</c:v>
                </c:pt>
                <c:pt idx="157">
                  <c:v>0.60872259684014085</c:v>
                </c:pt>
                <c:pt idx="158">
                  <c:v>0.61299727211663058</c:v>
                </c:pt>
                <c:pt idx="159">
                  <c:v>0.61666181490639171</c:v>
                </c:pt>
                <c:pt idx="160">
                  <c:v>0.62009896272550213</c:v>
                </c:pt>
                <c:pt idx="161">
                  <c:v>0.62522406172972878</c:v>
                </c:pt>
                <c:pt idx="162">
                  <c:v>0.6298743465039438</c:v>
                </c:pt>
                <c:pt idx="163">
                  <c:v>0.63509177426155383</c:v>
                </c:pt>
                <c:pt idx="164">
                  <c:v>0.63945809222807293</c:v>
                </c:pt>
                <c:pt idx="165">
                  <c:v>0.64293635441302366</c:v>
                </c:pt>
                <c:pt idx="166">
                  <c:v>0.64822505477100378</c:v>
                </c:pt>
                <c:pt idx="167">
                  <c:v>0.65262438256764432</c:v>
                </c:pt>
                <c:pt idx="168">
                  <c:v>0.65700761156213916</c:v>
                </c:pt>
                <c:pt idx="169">
                  <c:v>0.66299583181018384</c:v>
                </c:pt>
                <c:pt idx="170">
                  <c:v>0.66626586823525458</c:v>
                </c:pt>
                <c:pt idx="171">
                  <c:v>0.67162904486545538</c:v>
                </c:pt>
                <c:pt idx="172">
                  <c:v>0.6778072768742418</c:v>
                </c:pt>
                <c:pt idx="173">
                  <c:v>0.68319403822679192</c:v>
                </c:pt>
                <c:pt idx="174">
                  <c:v>0.68950393693805523</c:v>
                </c:pt>
                <c:pt idx="175">
                  <c:v>0.69388875834334729</c:v>
                </c:pt>
                <c:pt idx="176">
                  <c:v>0.69919046116888595</c:v>
                </c:pt>
                <c:pt idx="177">
                  <c:v>0.70536204276934933</c:v>
                </c:pt>
                <c:pt idx="178">
                  <c:v>0.71137594448536801</c:v>
                </c:pt>
                <c:pt idx="179">
                  <c:v>0.71885687696902068</c:v>
                </c:pt>
                <c:pt idx="180">
                  <c:v>0.72427101799790738</c:v>
                </c:pt>
                <c:pt idx="181">
                  <c:v>0.72986122843573431</c:v>
                </c:pt>
                <c:pt idx="182">
                  <c:v>0.73668425158946205</c:v>
                </c:pt>
                <c:pt idx="183">
                  <c:v>0.74422172313081325</c:v>
                </c:pt>
                <c:pt idx="184">
                  <c:v>0.7514167116104824</c:v>
                </c:pt>
                <c:pt idx="185">
                  <c:v>0.75905676999403748</c:v>
                </c:pt>
                <c:pt idx="186">
                  <c:v>0.76519913305960585</c:v>
                </c:pt>
                <c:pt idx="187">
                  <c:v>0.77354538057793909</c:v>
                </c:pt>
                <c:pt idx="188">
                  <c:v>0.7812138893464402</c:v>
                </c:pt>
                <c:pt idx="189">
                  <c:v>0.78947538744347057</c:v>
                </c:pt>
                <c:pt idx="190">
                  <c:v>0.79802556916579925</c:v>
                </c:pt>
                <c:pt idx="191">
                  <c:v>0.80470345047044423</c:v>
                </c:pt>
                <c:pt idx="192">
                  <c:v>0.81312237806340537</c:v>
                </c:pt>
                <c:pt idx="193">
                  <c:v>0.82243397155596087</c:v>
                </c:pt>
                <c:pt idx="194">
                  <c:v>0.83159521859518393</c:v>
                </c:pt>
                <c:pt idx="195">
                  <c:v>0.84046464980358115</c:v>
                </c:pt>
                <c:pt idx="196">
                  <c:v>0.84990697188298869</c:v>
                </c:pt>
                <c:pt idx="197">
                  <c:v>0.85593323920607467</c:v>
                </c:pt>
                <c:pt idx="198">
                  <c:v>0.86493652573556234</c:v>
                </c:pt>
                <c:pt idx="199">
                  <c:v>0.87292119690413572</c:v>
                </c:pt>
                <c:pt idx="200">
                  <c:v>0.88187587419196312</c:v>
                </c:pt>
                <c:pt idx="201">
                  <c:v>0.89031736376972337</c:v>
                </c:pt>
                <c:pt idx="202">
                  <c:v>0.89693232928768962</c:v>
                </c:pt>
                <c:pt idx="203">
                  <c:v>0.90566595354234014</c:v>
                </c:pt>
                <c:pt idx="204">
                  <c:v>0.90987810996089424</c:v>
                </c:pt>
                <c:pt idx="205">
                  <c:v>0.91560445728095641</c:v>
                </c:pt>
                <c:pt idx="206">
                  <c:v>0.92305238331586159</c:v>
                </c:pt>
                <c:pt idx="207">
                  <c:v>0.93092815671325557</c:v>
                </c:pt>
                <c:pt idx="208">
                  <c:v>0.93199858771521971</c:v>
                </c:pt>
                <c:pt idx="209">
                  <c:v>0.9366137665979779</c:v>
                </c:pt>
                <c:pt idx="210">
                  <c:v>0.94018352173416919</c:v>
                </c:pt>
                <c:pt idx="211">
                  <c:v>0.94378083072957553</c:v>
                </c:pt>
                <c:pt idx="212">
                  <c:v>0.94867260325919522</c:v>
                </c:pt>
                <c:pt idx="213">
                  <c:v>0.95345530677451229</c:v>
                </c:pt>
                <c:pt idx="214">
                  <c:v>0.95554251070290896</c:v>
                </c:pt>
                <c:pt idx="215">
                  <c:v>0.95990760252627139</c:v>
                </c:pt>
                <c:pt idx="216">
                  <c:v>0.96316685848175343</c:v>
                </c:pt>
                <c:pt idx="217">
                  <c:v>0.96529684545695049</c:v>
                </c:pt>
                <c:pt idx="218">
                  <c:v>0.96859311543901072</c:v>
                </c:pt>
                <c:pt idx="219">
                  <c:v>0.96694179549864989</c:v>
                </c:pt>
                <c:pt idx="220">
                  <c:v>0.9717447199361009</c:v>
                </c:pt>
                <c:pt idx="221">
                  <c:v>0.97491741002864785</c:v>
                </c:pt>
                <c:pt idx="222">
                  <c:v>0.97709999999999986</c:v>
                </c:pt>
                <c:pt idx="223">
                  <c:v>0.97709999999999986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69B-40EA-82CB-4E553B18A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955584"/>
        <c:axId val="75965952"/>
      </c:scatterChart>
      <c:valAx>
        <c:axId val="75955584"/>
        <c:scaling>
          <c:orientation val="minMax"/>
          <c:min val="60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T,</a:t>
                </a:r>
                <a:r>
                  <a:rPr lang="ru-RU" sz="16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℃</a:t>
                </a:r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86527089765353293"/>
              <c:y val="0.79754058867676947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5965952"/>
        <c:crosses val="autoZero"/>
        <c:crossBetween val="midCat"/>
        <c:minorUnit val="50"/>
      </c:valAx>
      <c:valAx>
        <c:axId val="75965952"/>
        <c:scaling>
          <c:orientation val="minMax"/>
          <c:min val="0.30000000000000004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l-GR" sz="1600" b="1" i="0" u="none" strike="noStrike" baseline="0">
                    <a:latin typeface="Arial" panose="020B0604020202020204" pitchFamily="34" charset="0"/>
                    <a:cs typeface="Arial" panose="020B0604020202020204" pitchFamily="34" charset="0"/>
                  </a:rPr>
                  <a:t>ρ</a:t>
                </a:r>
                <a:r>
                  <a:rPr lang="en-US" sz="1600" b="1" i="0" u="none" strike="noStrike" baseline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l-GR" sz="1600" b="1" i="0" u="none" strike="noStrike" baseline="0">
                    <a:latin typeface="Arial" panose="020B0604020202020204" pitchFamily="34" charset="0"/>
                    <a:cs typeface="Arial" panose="020B0604020202020204" pitchFamily="34" charset="0"/>
                  </a:rPr>
                  <a:t>ρ</a:t>
                </a:r>
                <a:r>
                  <a:rPr lang="en-US" sz="1600" b="1" i="0" u="none" strike="noStrike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th,</a:t>
                </a:r>
                <a:r>
                  <a:rPr lang="en-US" sz="1600" b="1" i="0" u="none" strike="noStrike" baseline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i="0" u="none" strike="noStrike" baseline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1600" b="1" baseline="-2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11884088694492757"/>
              <c:y val="2.379265091863516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5955584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22589336827719483"/>
          <c:y val="0.16180976588571019"/>
          <c:w val="0.23356608559260619"/>
          <c:h val="0.37251262787634953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5758998435055"/>
          <c:y val="3.0611111111111117E-2"/>
          <c:w val="0.81680551705537285"/>
          <c:h val="0.87292816205428303"/>
        </c:manualLayout>
      </c:layout>
      <c:scatterChart>
        <c:scatterStyle val="lineMarker"/>
        <c:varyColors val="0"/>
        <c:ser>
          <c:idx val="2"/>
          <c:order val="0"/>
          <c:tx>
            <c:v>No.7</c:v>
          </c:tx>
          <c:spPr>
            <a:ln w="25400">
              <a:noFill/>
            </a:ln>
          </c:spPr>
          <c:marker>
            <c:symbol val="triangle"/>
            <c:size val="8"/>
          </c:marker>
          <c:xVal>
            <c:numRef>
              <c:f>№38!$B$2:$B$225</c:f>
              <c:numCache>
                <c:formatCode>General</c:formatCode>
                <c:ptCount val="224"/>
                <c:pt idx="0">
                  <c:v>605.27319299999999</c:v>
                </c:pt>
                <c:pt idx="1">
                  <c:v>611.32550000000003</c:v>
                </c:pt>
                <c:pt idx="2">
                  <c:v>616.785706</c:v>
                </c:pt>
                <c:pt idx="3">
                  <c:v>619.87762499999997</c:v>
                </c:pt>
                <c:pt idx="4">
                  <c:v>621.85119599999996</c:v>
                </c:pt>
                <c:pt idx="5">
                  <c:v>623.69323699999995</c:v>
                </c:pt>
                <c:pt idx="6">
                  <c:v>623.29852300000005</c:v>
                </c:pt>
                <c:pt idx="7">
                  <c:v>622.04858400000001</c:v>
                </c:pt>
                <c:pt idx="8">
                  <c:v>621.85119599999996</c:v>
                </c:pt>
                <c:pt idx="9">
                  <c:v>624.08789100000001</c:v>
                </c:pt>
                <c:pt idx="10">
                  <c:v>627.64031999999997</c:v>
                </c:pt>
                <c:pt idx="11">
                  <c:v>630.53491199999996</c:v>
                </c:pt>
                <c:pt idx="12">
                  <c:v>633.95574999999997</c:v>
                </c:pt>
                <c:pt idx="13">
                  <c:v>635.86352499999998</c:v>
                </c:pt>
                <c:pt idx="14">
                  <c:v>638.56079099999999</c:v>
                </c:pt>
                <c:pt idx="15">
                  <c:v>642.17895499999997</c:v>
                </c:pt>
                <c:pt idx="16">
                  <c:v>644.61309800000004</c:v>
                </c:pt>
                <c:pt idx="17">
                  <c:v>647.37603799999999</c:v>
                </c:pt>
                <c:pt idx="18">
                  <c:v>650.92846699999996</c:v>
                </c:pt>
                <c:pt idx="19">
                  <c:v>654.61248799999998</c:v>
                </c:pt>
                <c:pt idx="20">
                  <c:v>657.96758999999997</c:v>
                </c:pt>
                <c:pt idx="21">
                  <c:v>661.65155000000004</c:v>
                </c:pt>
                <c:pt idx="22">
                  <c:v>665.203979</c:v>
                </c:pt>
                <c:pt idx="23">
                  <c:v>668.82220500000005</c:v>
                </c:pt>
                <c:pt idx="24">
                  <c:v>672.57202099999995</c:v>
                </c:pt>
                <c:pt idx="25">
                  <c:v>676.65069600000004</c:v>
                </c:pt>
                <c:pt idx="26">
                  <c:v>680.40045199999997</c:v>
                </c:pt>
                <c:pt idx="27">
                  <c:v>684.47918700000002</c:v>
                </c:pt>
                <c:pt idx="28">
                  <c:v>688.29473900000005</c:v>
                </c:pt>
                <c:pt idx="29">
                  <c:v>692.70239300000003</c:v>
                </c:pt>
                <c:pt idx="30">
                  <c:v>697.30737299999998</c:v>
                </c:pt>
                <c:pt idx="31">
                  <c:v>701.51769999999999</c:v>
                </c:pt>
                <c:pt idx="32">
                  <c:v>705.26745600000004</c:v>
                </c:pt>
                <c:pt idx="33">
                  <c:v>709.80670199999997</c:v>
                </c:pt>
                <c:pt idx="34">
                  <c:v>713.75384499999996</c:v>
                </c:pt>
                <c:pt idx="35">
                  <c:v>718.29303000000004</c:v>
                </c:pt>
                <c:pt idx="36">
                  <c:v>722.63494900000001</c:v>
                </c:pt>
                <c:pt idx="37">
                  <c:v>727.10833700000001</c:v>
                </c:pt>
                <c:pt idx="38">
                  <c:v>731.05548099999999</c:v>
                </c:pt>
                <c:pt idx="39">
                  <c:v>735.72625700000003</c:v>
                </c:pt>
                <c:pt idx="40">
                  <c:v>740.19970699999999</c:v>
                </c:pt>
                <c:pt idx="41">
                  <c:v>744.93627900000001</c:v>
                </c:pt>
                <c:pt idx="42">
                  <c:v>748.94921899999997</c:v>
                </c:pt>
                <c:pt idx="43">
                  <c:v>753.29107699999997</c:v>
                </c:pt>
                <c:pt idx="44">
                  <c:v>757.76446499999997</c:v>
                </c:pt>
                <c:pt idx="45">
                  <c:v>761.84320100000002</c:v>
                </c:pt>
                <c:pt idx="46">
                  <c:v>766.57983400000001</c:v>
                </c:pt>
                <c:pt idx="47">
                  <c:v>771.053223</c:v>
                </c:pt>
                <c:pt idx="48">
                  <c:v>775.26348900000005</c:v>
                </c:pt>
                <c:pt idx="49">
                  <c:v>779.47381600000006</c:v>
                </c:pt>
                <c:pt idx="50">
                  <c:v>783.42095900000004</c:v>
                </c:pt>
                <c:pt idx="51">
                  <c:v>788.09173599999997</c:v>
                </c:pt>
                <c:pt idx="52">
                  <c:v>792.696777</c:v>
                </c:pt>
                <c:pt idx="53">
                  <c:v>797.03857400000004</c:v>
                </c:pt>
                <c:pt idx="54">
                  <c:v>801.051514</c:v>
                </c:pt>
                <c:pt idx="55">
                  <c:v>804.99865699999998</c:v>
                </c:pt>
                <c:pt idx="56">
                  <c:v>809.80102499999998</c:v>
                </c:pt>
                <c:pt idx="57">
                  <c:v>813.94555700000001</c:v>
                </c:pt>
                <c:pt idx="58">
                  <c:v>818.15588400000001</c:v>
                </c:pt>
                <c:pt idx="59">
                  <c:v>822.76086399999997</c:v>
                </c:pt>
                <c:pt idx="60">
                  <c:v>826.97113000000002</c:v>
                </c:pt>
                <c:pt idx="61">
                  <c:v>831.04980499999999</c:v>
                </c:pt>
                <c:pt idx="62">
                  <c:v>835.26019299999996</c:v>
                </c:pt>
                <c:pt idx="63">
                  <c:v>839.14154099999996</c:v>
                </c:pt>
                <c:pt idx="64">
                  <c:v>843.22021500000005</c:v>
                </c:pt>
                <c:pt idx="65">
                  <c:v>847.75945999999999</c:v>
                </c:pt>
                <c:pt idx="66">
                  <c:v>852.16711399999997</c:v>
                </c:pt>
                <c:pt idx="67">
                  <c:v>855.98266599999999</c:v>
                </c:pt>
                <c:pt idx="68">
                  <c:v>860.12713599999995</c:v>
                </c:pt>
                <c:pt idx="69">
                  <c:v>864.00854500000003</c:v>
                </c:pt>
                <c:pt idx="70">
                  <c:v>868.67932099999996</c:v>
                </c:pt>
                <c:pt idx="71">
                  <c:v>872.49487299999998</c:v>
                </c:pt>
                <c:pt idx="72">
                  <c:v>876.83679199999995</c:v>
                </c:pt>
                <c:pt idx="73">
                  <c:v>880.915527</c:v>
                </c:pt>
                <c:pt idx="74">
                  <c:v>884.86273200000005</c:v>
                </c:pt>
                <c:pt idx="75">
                  <c:v>889.599243</c:v>
                </c:pt>
                <c:pt idx="76">
                  <c:v>892.95434599999999</c:v>
                </c:pt>
                <c:pt idx="77">
                  <c:v>897.42773399999999</c:v>
                </c:pt>
                <c:pt idx="78">
                  <c:v>901.17761199999995</c:v>
                </c:pt>
                <c:pt idx="79">
                  <c:v>905.519409</c:v>
                </c:pt>
                <c:pt idx="80">
                  <c:v>910.058716</c:v>
                </c:pt>
                <c:pt idx="81">
                  <c:v>914.07153300000004</c:v>
                </c:pt>
                <c:pt idx="82">
                  <c:v>918.80816700000003</c:v>
                </c:pt>
                <c:pt idx="83">
                  <c:v>923.93951400000003</c:v>
                </c:pt>
                <c:pt idx="84">
                  <c:v>925.84722899999997</c:v>
                </c:pt>
                <c:pt idx="85">
                  <c:v>929.53131099999996</c:v>
                </c:pt>
                <c:pt idx="86">
                  <c:v>937.22820999999999</c:v>
                </c:pt>
                <c:pt idx="87">
                  <c:v>940.38592500000004</c:v>
                </c:pt>
                <c:pt idx="88">
                  <c:v>939.99121100000002</c:v>
                </c:pt>
                <c:pt idx="89">
                  <c:v>944.990906</c:v>
                </c:pt>
                <c:pt idx="90">
                  <c:v>951.56957999999997</c:v>
                </c:pt>
                <c:pt idx="91">
                  <c:v>956.17456100000004</c:v>
                </c:pt>
                <c:pt idx="92">
                  <c:v>959.85858199999996</c:v>
                </c:pt>
                <c:pt idx="93">
                  <c:v>962.95050000000003</c:v>
                </c:pt>
                <c:pt idx="94">
                  <c:v>967.22662400000002</c:v>
                </c:pt>
                <c:pt idx="95">
                  <c:v>971.173767</c:v>
                </c:pt>
                <c:pt idx="96">
                  <c:v>975.91027799999995</c:v>
                </c:pt>
                <c:pt idx="97">
                  <c:v>980.58111599999995</c:v>
                </c:pt>
                <c:pt idx="98">
                  <c:v>984.33093299999996</c:v>
                </c:pt>
                <c:pt idx="99">
                  <c:v>988.21227999999996</c:v>
                </c:pt>
                <c:pt idx="100">
                  <c:v>991.56732199999999</c:v>
                </c:pt>
                <c:pt idx="101">
                  <c:v>995.90924099999995</c:v>
                </c:pt>
                <c:pt idx="102">
                  <c:v>1000.514221</c:v>
                </c:pt>
                <c:pt idx="103">
                  <c:v>1005.053528</c:v>
                </c:pt>
                <c:pt idx="104">
                  <c:v>1008.671692</c:v>
                </c:pt>
                <c:pt idx="105">
                  <c:v>1012.421509</c:v>
                </c:pt>
                <c:pt idx="106">
                  <c:v>1016.829224</c:v>
                </c:pt>
                <c:pt idx="107">
                  <c:v>1021.631531</c:v>
                </c:pt>
                <c:pt idx="108">
                  <c:v>1025.3813479999999</c:v>
                </c:pt>
                <c:pt idx="109">
                  <c:v>1029.1311040000001</c:v>
                </c:pt>
                <c:pt idx="110">
                  <c:v>1032.815186</c:v>
                </c:pt>
                <c:pt idx="111">
                  <c:v>1037.880737</c:v>
                </c:pt>
                <c:pt idx="112">
                  <c:v>1041.696289</c:v>
                </c:pt>
                <c:pt idx="113">
                  <c:v>1045.7749020000001</c:v>
                </c:pt>
                <c:pt idx="114">
                  <c:v>1050.643188</c:v>
                </c:pt>
                <c:pt idx="115">
                  <c:v>1055.248169</c:v>
                </c:pt>
                <c:pt idx="116">
                  <c:v>1059.5242920000001</c:v>
                </c:pt>
                <c:pt idx="117">
                  <c:v>1063.3398440000001</c:v>
                </c:pt>
                <c:pt idx="118">
                  <c:v>1067.615845</c:v>
                </c:pt>
                <c:pt idx="119">
                  <c:v>1071.694702</c:v>
                </c:pt>
                <c:pt idx="120">
                  <c:v>1075.5760499999999</c:v>
                </c:pt>
                <c:pt idx="121">
                  <c:v>1080.5758060000001</c:v>
                </c:pt>
                <c:pt idx="122">
                  <c:v>1084.7860109999999</c:v>
                </c:pt>
                <c:pt idx="123">
                  <c:v>1088.535889</c:v>
                </c:pt>
                <c:pt idx="124">
                  <c:v>1092.1541749999999</c:v>
                </c:pt>
                <c:pt idx="125">
                  <c:v>1096.9564210000001</c:v>
                </c:pt>
                <c:pt idx="126">
                  <c:v>1101.429932</c:v>
                </c:pt>
                <c:pt idx="127">
                  <c:v>1105.2454829999999</c:v>
                </c:pt>
                <c:pt idx="128">
                  <c:v>1109.653198</c:v>
                </c:pt>
                <c:pt idx="129">
                  <c:v>1113.600342</c:v>
                </c:pt>
                <c:pt idx="130">
                  <c:v>1117.6132809999999</c:v>
                </c:pt>
                <c:pt idx="131">
                  <c:v>1122.0866699999999</c:v>
                </c:pt>
                <c:pt idx="132">
                  <c:v>1126.4285890000001</c:v>
                </c:pt>
                <c:pt idx="133">
                  <c:v>1129.915283</c:v>
                </c:pt>
                <c:pt idx="134">
                  <c:v>1134.322876</c:v>
                </c:pt>
                <c:pt idx="135">
                  <c:v>1139.125366</c:v>
                </c:pt>
                <c:pt idx="136">
                  <c:v>1143.2039789999999</c:v>
                </c:pt>
                <c:pt idx="137">
                  <c:v>1147.282837</c:v>
                </c:pt>
                <c:pt idx="138">
                  <c:v>1151.6904300000001</c:v>
                </c:pt>
                <c:pt idx="139">
                  <c:v>1155.440186</c:v>
                </c:pt>
                <c:pt idx="140">
                  <c:v>1159.0584719999999</c:v>
                </c:pt>
                <c:pt idx="141">
                  <c:v>1163.137207</c:v>
                </c:pt>
                <c:pt idx="142">
                  <c:v>1167.8739009999999</c:v>
                </c:pt>
                <c:pt idx="143">
                  <c:v>1172.741943</c:v>
                </c:pt>
                <c:pt idx="144">
                  <c:v>1176.6892089999999</c:v>
                </c:pt>
                <c:pt idx="145">
                  <c:v>1183.7282709999999</c:v>
                </c:pt>
                <c:pt idx="146">
                  <c:v>1185.964966</c:v>
                </c:pt>
                <c:pt idx="147">
                  <c:v>1188.0043949999999</c:v>
                </c:pt>
                <c:pt idx="148">
                  <c:v>1192.477783</c:v>
                </c:pt>
                <c:pt idx="149">
                  <c:v>1197.8063959999999</c:v>
                </c:pt>
                <c:pt idx="150">
                  <c:v>1202.4772949999999</c:v>
                </c:pt>
                <c:pt idx="151">
                  <c:v>1205.7666019999999</c:v>
                </c:pt>
                <c:pt idx="152">
                  <c:v>1209.4506839999999</c:v>
                </c:pt>
                <c:pt idx="153">
                  <c:v>1213.7266850000001</c:v>
                </c:pt>
                <c:pt idx="154">
                  <c:v>1219.121216</c:v>
                </c:pt>
                <c:pt idx="155">
                  <c:v>1222.8709719999999</c:v>
                </c:pt>
                <c:pt idx="156">
                  <c:v>1226.6207280000001</c:v>
                </c:pt>
                <c:pt idx="157">
                  <c:v>1230.0417480000001</c:v>
                </c:pt>
                <c:pt idx="158">
                  <c:v>1234.580933</c:v>
                </c:pt>
                <c:pt idx="159">
                  <c:v>1239.8438719999999</c:v>
                </c:pt>
                <c:pt idx="160">
                  <c:v>1243.4620359999999</c:v>
                </c:pt>
                <c:pt idx="161">
                  <c:v>1247.935547</c:v>
                </c:pt>
                <c:pt idx="162">
                  <c:v>1252.080078</c:v>
                </c:pt>
                <c:pt idx="163">
                  <c:v>1256.093018</c:v>
                </c:pt>
                <c:pt idx="164">
                  <c:v>1259.7769780000001</c:v>
                </c:pt>
                <c:pt idx="165">
                  <c:v>1263.921509</c:v>
                </c:pt>
                <c:pt idx="166">
                  <c:v>1268.000366</c:v>
                </c:pt>
                <c:pt idx="167">
                  <c:v>1272.6053469999999</c:v>
                </c:pt>
                <c:pt idx="168">
                  <c:v>1276.6182859999999</c:v>
                </c:pt>
                <c:pt idx="169">
                  <c:v>1281.2232670000001</c:v>
                </c:pt>
                <c:pt idx="170">
                  <c:v>1284.9731449999999</c:v>
                </c:pt>
                <c:pt idx="171">
                  <c:v>1288.7229</c:v>
                </c:pt>
                <c:pt idx="172">
                  <c:v>1292.7358400000001</c:v>
                </c:pt>
                <c:pt idx="173">
                  <c:v>1297.209351</c:v>
                </c:pt>
                <c:pt idx="174">
                  <c:v>1301.814331</c:v>
                </c:pt>
                <c:pt idx="175">
                  <c:v>1306.024658</c:v>
                </c:pt>
                <c:pt idx="176">
                  <c:v>1309.5113530000001</c:v>
                </c:pt>
                <c:pt idx="177">
                  <c:v>1313.2611079999999</c:v>
                </c:pt>
                <c:pt idx="178">
                  <c:v>1317.9320070000001</c:v>
                </c:pt>
                <c:pt idx="179">
                  <c:v>1322.3396</c:v>
                </c:pt>
                <c:pt idx="180">
                  <c:v>1326.5500489999999</c:v>
                </c:pt>
                <c:pt idx="181">
                  <c:v>1330.760254</c:v>
                </c:pt>
                <c:pt idx="182">
                  <c:v>1335.0363769999999</c:v>
                </c:pt>
                <c:pt idx="183">
                  <c:v>1338.5888669999999</c:v>
                </c:pt>
                <c:pt idx="184">
                  <c:v>1342.7333980000001</c:v>
                </c:pt>
                <c:pt idx="185">
                  <c:v>1347.4041749999999</c:v>
                </c:pt>
                <c:pt idx="186">
                  <c:v>1351.548828</c:v>
                </c:pt>
                <c:pt idx="187">
                  <c:v>1355.693237</c:v>
                </c:pt>
                <c:pt idx="188">
                  <c:v>1359.706177</c:v>
                </c:pt>
                <c:pt idx="189">
                  <c:v>1363.916626</c:v>
                </c:pt>
                <c:pt idx="190">
                  <c:v>1368.126831</c:v>
                </c:pt>
                <c:pt idx="191">
                  <c:v>1372.9293210000001</c:v>
                </c:pt>
                <c:pt idx="192">
                  <c:v>1376.0870359999999</c:v>
                </c:pt>
                <c:pt idx="193">
                  <c:v>1380.0341800000001</c:v>
                </c:pt>
                <c:pt idx="194">
                  <c:v>1384.836548</c:v>
                </c:pt>
                <c:pt idx="195">
                  <c:v>1389.3758539999999</c:v>
                </c:pt>
                <c:pt idx="196">
                  <c:v>1393.3229980000001</c:v>
                </c:pt>
                <c:pt idx="197">
                  <c:v>1396.941284</c:v>
                </c:pt>
                <c:pt idx="198">
                  <c:v>1401.4147949999999</c:v>
                </c:pt>
                <c:pt idx="199">
                  <c:v>1406.019775</c:v>
                </c:pt>
                <c:pt idx="200">
                  <c:v>1409.7696530000001</c:v>
                </c:pt>
                <c:pt idx="201">
                  <c:v>1413.4536129999999</c:v>
                </c:pt>
                <c:pt idx="202">
                  <c:v>1418.190308</c:v>
                </c:pt>
                <c:pt idx="203">
                  <c:v>1422.1374510000001</c:v>
                </c:pt>
                <c:pt idx="204">
                  <c:v>1426.4135739999999</c:v>
                </c:pt>
                <c:pt idx="205">
                  <c:v>1430.5581050000001</c:v>
                </c:pt>
                <c:pt idx="206">
                  <c:v>1434.7026370000001</c:v>
                </c:pt>
                <c:pt idx="207">
                  <c:v>1438.452393</c:v>
                </c:pt>
                <c:pt idx="208">
                  <c:v>1442.7285159999999</c:v>
                </c:pt>
                <c:pt idx="209">
                  <c:v>1447.004639</c:v>
                </c:pt>
                <c:pt idx="210">
                  <c:v>1452.0701899999999</c:v>
                </c:pt>
                <c:pt idx="211">
                  <c:v>1456.017456</c:v>
                </c:pt>
                <c:pt idx="212">
                  <c:v>1459.1750489999999</c:v>
                </c:pt>
                <c:pt idx="213">
                  <c:v>1463.6485600000001</c:v>
                </c:pt>
                <c:pt idx="214">
                  <c:v>1467.266846</c:v>
                </c:pt>
                <c:pt idx="215">
                  <c:v>1471.8061520000001</c:v>
                </c:pt>
                <c:pt idx="216">
                  <c:v>1476.2138669999999</c:v>
                </c:pt>
                <c:pt idx="217">
                  <c:v>1480.6872559999999</c:v>
                </c:pt>
                <c:pt idx="218">
                  <c:v>1484.568726</c:v>
                </c:pt>
                <c:pt idx="219">
                  <c:v>1488.713135</c:v>
                </c:pt>
                <c:pt idx="220">
                  <c:v>1493.12085</c:v>
                </c:pt>
                <c:pt idx="221">
                  <c:v>1497.462769</c:v>
                </c:pt>
              </c:numCache>
            </c:numRef>
          </c:xVal>
          <c:yVal>
            <c:numRef>
              <c:f>№38!$F$2:$F$225</c:f>
              <c:numCache>
                <c:formatCode>General</c:formatCode>
                <c:ptCount val="224"/>
                <c:pt idx="0">
                  <c:v>0.36443661580603087</c:v>
                </c:pt>
                <c:pt idx="1">
                  <c:v>0.36565846925639361</c:v>
                </c:pt>
                <c:pt idx="2">
                  <c:v>0.36591402486621671</c:v>
                </c:pt>
                <c:pt idx="3">
                  <c:v>0.36678570161983176</c:v>
                </c:pt>
                <c:pt idx="4">
                  <c:v>0.3671715381928764</c:v>
                </c:pt>
                <c:pt idx="5">
                  <c:v>0.36750664985355763</c:v>
                </c:pt>
                <c:pt idx="6">
                  <c:v>0.36758878726119143</c:v>
                </c:pt>
                <c:pt idx="7">
                  <c:v>0.36764046555836521</c:v>
                </c:pt>
                <c:pt idx="8">
                  <c:v>0.36766621203024347</c:v>
                </c:pt>
                <c:pt idx="9">
                  <c:v>0.36761456573447987</c:v>
                </c:pt>
                <c:pt idx="10">
                  <c:v>0.36748551345216796</c:v>
                </c:pt>
                <c:pt idx="11">
                  <c:v>0.36758878726119143</c:v>
                </c:pt>
                <c:pt idx="12">
                  <c:v>0.36789872145580216</c:v>
                </c:pt>
                <c:pt idx="13">
                  <c:v>0.36797631617243093</c:v>
                </c:pt>
                <c:pt idx="14">
                  <c:v>0.36789872145580216</c:v>
                </c:pt>
                <c:pt idx="15">
                  <c:v>0.36875394892757812</c:v>
                </c:pt>
                <c:pt idx="16">
                  <c:v>0.36857221928634404</c:v>
                </c:pt>
                <c:pt idx="17">
                  <c:v>0.36945658236140905</c:v>
                </c:pt>
                <c:pt idx="18">
                  <c:v>0.36948266312031974</c:v>
                </c:pt>
                <c:pt idx="19">
                  <c:v>0.36995262801714418</c:v>
                </c:pt>
                <c:pt idx="20">
                  <c:v>0.37063359403955753</c:v>
                </c:pt>
                <c:pt idx="21">
                  <c:v>0.3707910931328392</c:v>
                </c:pt>
                <c:pt idx="22">
                  <c:v>0.37113284745534769</c:v>
                </c:pt>
                <c:pt idx="23">
                  <c:v>0.37129077123583232</c:v>
                </c:pt>
                <c:pt idx="24">
                  <c:v>0.37245309243130764</c:v>
                </c:pt>
                <c:pt idx="25">
                  <c:v>0.37232062124355092</c:v>
                </c:pt>
                <c:pt idx="26">
                  <c:v>0.37306347397703543</c:v>
                </c:pt>
                <c:pt idx="27">
                  <c:v>0.3729571822630055</c:v>
                </c:pt>
                <c:pt idx="28">
                  <c:v>0.37375603216081671</c:v>
                </c:pt>
                <c:pt idx="29">
                  <c:v>0.3739963102071347</c:v>
                </c:pt>
                <c:pt idx="30">
                  <c:v>0.37458499539110363</c:v>
                </c:pt>
                <c:pt idx="31">
                  <c:v>0.37512180021866864</c:v>
                </c:pt>
                <c:pt idx="32">
                  <c:v>0.37598392832462485</c:v>
                </c:pt>
                <c:pt idx="33">
                  <c:v>0.37628121623616306</c:v>
                </c:pt>
                <c:pt idx="34">
                  <c:v>0.37663308828852637</c:v>
                </c:pt>
                <c:pt idx="35">
                  <c:v>0.37747495995082747</c:v>
                </c:pt>
                <c:pt idx="36">
                  <c:v>0.37774734691169065</c:v>
                </c:pt>
                <c:pt idx="37">
                  <c:v>0.37873114509427708</c:v>
                </c:pt>
                <c:pt idx="38">
                  <c:v>0.37908765796694988</c:v>
                </c:pt>
                <c:pt idx="39">
                  <c:v>0.37963745504895224</c:v>
                </c:pt>
                <c:pt idx="40">
                  <c:v>0.38002326704590284</c:v>
                </c:pt>
                <c:pt idx="41">
                  <c:v>0.38085266542126522</c:v>
                </c:pt>
                <c:pt idx="42">
                  <c:v>0.38126872370958975</c:v>
                </c:pt>
                <c:pt idx="43">
                  <c:v>0.38146323493007006</c:v>
                </c:pt>
                <c:pt idx="44">
                  <c:v>0.38213142791330285</c:v>
                </c:pt>
                <c:pt idx="45">
                  <c:v>0.3824665091935221</c:v>
                </c:pt>
                <c:pt idx="46">
                  <c:v>0.38291407170299485</c:v>
                </c:pt>
                <c:pt idx="47">
                  <c:v>0.38361551833930568</c:v>
                </c:pt>
                <c:pt idx="48">
                  <c:v>0.38437607247788086</c:v>
                </c:pt>
                <c:pt idx="49">
                  <c:v>0.38465842800688638</c:v>
                </c:pt>
                <c:pt idx="50">
                  <c:v>0.38530954766628167</c:v>
                </c:pt>
                <c:pt idx="51">
                  <c:v>0.38567860228461948</c:v>
                </c:pt>
                <c:pt idx="52">
                  <c:v>0.38687565890462738</c:v>
                </c:pt>
                <c:pt idx="53">
                  <c:v>0.38724763406762713</c:v>
                </c:pt>
                <c:pt idx="54">
                  <c:v>0.38793643834925168</c:v>
                </c:pt>
                <c:pt idx="55">
                  <c:v>0.38845455318590266</c:v>
                </c:pt>
                <c:pt idx="56">
                  <c:v>0.38920535995901817</c:v>
                </c:pt>
                <c:pt idx="57">
                  <c:v>0.39057011328914809</c:v>
                </c:pt>
                <c:pt idx="58">
                  <c:v>0.39147551828732879</c:v>
                </c:pt>
                <c:pt idx="59">
                  <c:v>0.39241454928215147</c:v>
                </c:pt>
                <c:pt idx="60">
                  <c:v>0.39321029489402048</c:v>
                </c:pt>
                <c:pt idx="61">
                  <c:v>0.39496056013756192</c:v>
                </c:pt>
                <c:pt idx="62">
                  <c:v>0.39588641370475086</c:v>
                </c:pt>
                <c:pt idx="63">
                  <c:v>0.39787219245369082</c:v>
                </c:pt>
                <c:pt idx="64">
                  <c:v>0.39920714956358455</c:v>
                </c:pt>
                <c:pt idx="65">
                  <c:v>0.40088851981691831</c:v>
                </c:pt>
                <c:pt idx="66">
                  <c:v>0.40239840667055982</c:v>
                </c:pt>
                <c:pt idx="67">
                  <c:v>0.40463777869368267</c:v>
                </c:pt>
                <c:pt idx="68">
                  <c:v>0.40570388563956677</c:v>
                </c:pt>
                <c:pt idx="69">
                  <c:v>0.40794860131908128</c:v>
                </c:pt>
                <c:pt idx="70">
                  <c:v>0.4098007587739485</c:v>
                </c:pt>
                <c:pt idx="71">
                  <c:v>0.41205857596911238</c:v>
                </c:pt>
                <c:pt idx="72">
                  <c:v>0.41421034958198916</c:v>
                </c:pt>
                <c:pt idx="73">
                  <c:v>0.41608685535230994</c:v>
                </c:pt>
                <c:pt idx="74">
                  <c:v>0.41901750614747602</c:v>
                </c:pt>
                <c:pt idx="75">
                  <c:v>0.42070113435391232</c:v>
                </c:pt>
                <c:pt idx="76">
                  <c:v>0.42304691804055583</c:v>
                </c:pt>
                <c:pt idx="77">
                  <c:v>0.42562647050608776</c:v>
                </c:pt>
                <c:pt idx="78">
                  <c:v>0.42764302386829195</c:v>
                </c:pt>
                <c:pt idx="79">
                  <c:v>0.4301024240717487</c:v>
                </c:pt>
                <c:pt idx="80">
                  <c:v>0.43169844885633135</c:v>
                </c:pt>
                <c:pt idx="81">
                  <c:v>0.43438492154584535</c:v>
                </c:pt>
                <c:pt idx="82">
                  <c:v>0.43684977530269037</c:v>
                </c:pt>
                <c:pt idx="83">
                  <c:v>0.43967480405491499</c:v>
                </c:pt>
                <c:pt idx="84">
                  <c:v>0.44182700856174534</c:v>
                </c:pt>
                <c:pt idx="85">
                  <c:v>0.44351140496531888</c:v>
                </c:pt>
                <c:pt idx="86">
                  <c:v>0.44623329346084251</c:v>
                </c:pt>
                <c:pt idx="87">
                  <c:v>0.44922000849918003</c:v>
                </c:pt>
                <c:pt idx="88">
                  <c:v>0.4508836022510142</c:v>
                </c:pt>
                <c:pt idx="89">
                  <c:v>0.45279440806794446</c:v>
                </c:pt>
                <c:pt idx="90">
                  <c:v>0.45630701353419328</c:v>
                </c:pt>
                <c:pt idx="91">
                  <c:v>0.46003610027771819</c:v>
                </c:pt>
                <c:pt idx="92">
                  <c:v>0.46321097471075212</c:v>
                </c:pt>
                <c:pt idx="93">
                  <c:v>0.46605637279313383</c:v>
                </c:pt>
                <c:pt idx="94">
                  <c:v>0.46918909846486345</c:v>
                </c:pt>
                <c:pt idx="95">
                  <c:v>0.47236415930083525</c:v>
                </c:pt>
                <c:pt idx="96">
                  <c:v>0.47675197352337711</c:v>
                </c:pt>
                <c:pt idx="97">
                  <c:v>0.48016268647955845</c:v>
                </c:pt>
                <c:pt idx="98">
                  <c:v>0.48496653040947157</c:v>
                </c:pt>
                <c:pt idx="99">
                  <c:v>0.48913527445047916</c:v>
                </c:pt>
                <c:pt idx="100">
                  <c:v>0.49328331177009221</c:v>
                </c:pt>
                <c:pt idx="101">
                  <c:v>0.4982124242374269</c:v>
                </c:pt>
                <c:pt idx="102">
                  <c:v>0.50324103886835658</c:v>
                </c:pt>
                <c:pt idx="103">
                  <c:v>0.50960940747252537</c:v>
                </c:pt>
                <c:pt idx="104">
                  <c:v>0.51578505960582288</c:v>
                </c:pt>
                <c:pt idx="105">
                  <c:v>0.52200816115198301</c:v>
                </c:pt>
                <c:pt idx="106">
                  <c:v>0.52843652908035021</c:v>
                </c:pt>
                <c:pt idx="107">
                  <c:v>0.53612099646898026</c:v>
                </c:pt>
                <c:pt idx="108">
                  <c:v>0.54307290327972524</c:v>
                </c:pt>
                <c:pt idx="109">
                  <c:v>0.55014963782614223</c:v>
                </c:pt>
                <c:pt idx="110">
                  <c:v>0.55830493175840767</c:v>
                </c:pt>
                <c:pt idx="111">
                  <c:v>0.56474940475019197</c:v>
                </c:pt>
                <c:pt idx="112">
                  <c:v>0.57234363751303741</c:v>
                </c:pt>
                <c:pt idx="113">
                  <c:v>0.57854213429636081</c:v>
                </c:pt>
                <c:pt idx="114">
                  <c:v>0.5842889386842709</c:v>
                </c:pt>
                <c:pt idx="115">
                  <c:v>0.58988511456428749</c:v>
                </c:pt>
                <c:pt idx="116">
                  <c:v>0.5953184530224771</c:v>
                </c:pt>
                <c:pt idx="117">
                  <c:v>0.59954543175627129</c:v>
                </c:pt>
                <c:pt idx="118">
                  <c:v>0.60453018490830068</c:v>
                </c:pt>
                <c:pt idx="119">
                  <c:v>0.60881885782824574</c:v>
                </c:pt>
                <c:pt idx="120">
                  <c:v>0.61252289179811581</c:v>
                </c:pt>
                <c:pt idx="121">
                  <c:v>0.61627238237231963</c:v>
                </c:pt>
                <c:pt idx="122">
                  <c:v>0.62043545777832232</c:v>
                </c:pt>
                <c:pt idx="123">
                  <c:v>0.62376207497605674</c:v>
                </c:pt>
                <c:pt idx="124">
                  <c:v>0.62863050544521071</c:v>
                </c:pt>
                <c:pt idx="125">
                  <c:v>0.63204594041700723</c:v>
                </c:pt>
                <c:pt idx="126">
                  <c:v>0.6353442914850399</c:v>
                </c:pt>
                <c:pt idx="127">
                  <c:v>0.64039604888282153</c:v>
                </c:pt>
                <c:pt idx="128">
                  <c:v>0.64481316706989344</c:v>
                </c:pt>
                <c:pt idx="129">
                  <c:v>0.64840709120888784</c:v>
                </c:pt>
                <c:pt idx="130">
                  <c:v>0.6513922374245269</c:v>
                </c:pt>
                <c:pt idx="131">
                  <c:v>0.65588069217885148</c:v>
                </c:pt>
                <c:pt idx="132">
                  <c:v>0.66093168338378605</c:v>
                </c:pt>
                <c:pt idx="133">
                  <c:v>0.6652994929506072</c:v>
                </c:pt>
                <c:pt idx="134">
                  <c:v>0.66998234001253598</c:v>
                </c:pt>
                <c:pt idx="135">
                  <c:v>0.67525386722046388</c:v>
                </c:pt>
                <c:pt idx="136">
                  <c:v>0.68211662134407103</c:v>
                </c:pt>
                <c:pt idx="137">
                  <c:v>0.68658945658557724</c:v>
                </c:pt>
                <c:pt idx="138">
                  <c:v>0.69460607324504076</c:v>
                </c:pt>
                <c:pt idx="139">
                  <c:v>0.70111794110731451</c:v>
                </c:pt>
                <c:pt idx="140">
                  <c:v>0.70813593495841354</c:v>
                </c:pt>
                <c:pt idx="141">
                  <c:v>0.71519810509881865</c:v>
                </c:pt>
                <c:pt idx="142">
                  <c:v>0.72260187028834844</c:v>
                </c:pt>
                <c:pt idx="143">
                  <c:v>0.73240801250963106</c:v>
                </c:pt>
                <c:pt idx="144">
                  <c:v>0.74132734187007798</c:v>
                </c:pt>
                <c:pt idx="145">
                  <c:v>0.75154400394887944</c:v>
                </c:pt>
                <c:pt idx="146">
                  <c:v>0.75851295341466296</c:v>
                </c:pt>
                <c:pt idx="147">
                  <c:v>0.76282347458561905</c:v>
                </c:pt>
                <c:pt idx="148">
                  <c:v>0.76909918476379702</c:v>
                </c:pt>
                <c:pt idx="149">
                  <c:v>0.77616882257848985</c:v>
                </c:pt>
                <c:pt idx="150">
                  <c:v>0.78290129033226041</c:v>
                </c:pt>
                <c:pt idx="151">
                  <c:v>0.78737565225979578</c:v>
                </c:pt>
                <c:pt idx="152">
                  <c:v>0.79322159442146889</c:v>
                </c:pt>
                <c:pt idx="153">
                  <c:v>0.7973290864678394</c:v>
                </c:pt>
                <c:pt idx="154">
                  <c:v>0.80530114498203176</c:v>
                </c:pt>
                <c:pt idx="155">
                  <c:v>0.81003616938505485</c:v>
                </c:pt>
                <c:pt idx="156">
                  <c:v>0.81495426885540101</c:v>
                </c:pt>
                <c:pt idx="157">
                  <c:v>0.81839399920441847</c:v>
                </c:pt>
                <c:pt idx="158">
                  <c:v>0.82445164629396561</c:v>
                </c:pt>
                <c:pt idx="159">
                  <c:v>0.82954630031743892</c:v>
                </c:pt>
                <c:pt idx="160">
                  <c:v>0.83523751642464039</c:v>
                </c:pt>
                <c:pt idx="161">
                  <c:v>0.83697342244848283</c:v>
                </c:pt>
                <c:pt idx="162">
                  <c:v>0.84290328786126278</c:v>
                </c:pt>
                <c:pt idx="163">
                  <c:v>0.84822906322409841</c:v>
                </c:pt>
                <c:pt idx="164">
                  <c:v>0.85445932746310205</c:v>
                </c:pt>
                <c:pt idx="165">
                  <c:v>0.85796003311267366</c:v>
                </c:pt>
                <c:pt idx="166">
                  <c:v>0.86049854447320839</c:v>
                </c:pt>
                <c:pt idx="167">
                  <c:v>0.86676703446380521</c:v>
                </c:pt>
                <c:pt idx="168">
                  <c:v>0.87094906895190527</c:v>
                </c:pt>
                <c:pt idx="169">
                  <c:v>0.87561065834785712</c:v>
                </c:pt>
                <c:pt idx="170">
                  <c:v>0.88135962774071785</c:v>
                </c:pt>
                <c:pt idx="171">
                  <c:v>0.88225077440304633</c:v>
                </c:pt>
                <c:pt idx="172">
                  <c:v>0.88658370261449537</c:v>
                </c:pt>
                <c:pt idx="173">
                  <c:v>0.89354468449881619</c:v>
                </c:pt>
                <c:pt idx="174">
                  <c:v>0.89783573099444192</c:v>
                </c:pt>
                <c:pt idx="175">
                  <c:v>0.9026344660644563</c:v>
                </c:pt>
                <c:pt idx="176">
                  <c:v>0.90622802844356154</c:v>
                </c:pt>
                <c:pt idx="177">
                  <c:v>0.90985055889499156</c:v>
                </c:pt>
                <c:pt idx="178">
                  <c:v>0.91477918202697983</c:v>
                </c:pt>
                <c:pt idx="179">
                  <c:v>0.91654076650378835</c:v>
                </c:pt>
                <c:pt idx="180">
                  <c:v>0.92105608012011209</c:v>
                </c:pt>
                <c:pt idx="181">
                  <c:v>0.92512504230754811</c:v>
                </c:pt>
                <c:pt idx="182">
                  <c:v>0.92956017552600878</c:v>
                </c:pt>
                <c:pt idx="183">
                  <c:v>0.93470524759375839</c:v>
                </c:pt>
                <c:pt idx="184">
                  <c:v>0.93688002087033584</c:v>
                </c:pt>
                <c:pt idx="185">
                  <c:v>0.94109005772784182</c:v>
                </c:pt>
                <c:pt idx="186">
                  <c:v>0.9472202496106884</c:v>
                </c:pt>
                <c:pt idx="187">
                  <c:v>0.94979804381315813</c:v>
                </c:pt>
                <c:pt idx="188">
                  <c:v>0.95499595429994999</c:v>
                </c:pt>
                <c:pt idx="189">
                  <c:v>0.95761603656513938</c:v>
                </c:pt>
                <c:pt idx="190">
                  <c:v>0.96325425549172417</c:v>
                </c:pt>
                <c:pt idx="191">
                  <c:v>0.96592045291684725</c:v>
                </c:pt>
                <c:pt idx="192">
                  <c:v>0.96949797233046042</c:v>
                </c:pt>
                <c:pt idx="193">
                  <c:v>0.97075666028139551</c:v>
                </c:pt>
                <c:pt idx="194">
                  <c:v>0.97600484715066971</c:v>
                </c:pt>
                <c:pt idx="195">
                  <c:v>0.97947426917682112</c:v>
                </c:pt>
                <c:pt idx="196">
                  <c:v>0.98463269683862598</c:v>
                </c:pt>
                <c:pt idx="197">
                  <c:v>0.98797731438849579</c:v>
                </c:pt>
                <c:pt idx="198">
                  <c:v>0.98835043623446561</c:v>
                </c:pt>
                <c:pt idx="199">
                  <c:v>0.99003240890063338</c:v>
                </c:pt>
                <c:pt idx="200">
                  <c:v>0.99568162126109871</c:v>
                </c:pt>
                <c:pt idx="201">
                  <c:v>0.9991018526899168</c:v>
                </c:pt>
                <c:pt idx="202">
                  <c:v>1.0021620394754076</c:v>
                </c:pt>
                <c:pt idx="203">
                  <c:v>1.0048547555976746</c:v>
                </c:pt>
                <c:pt idx="204">
                  <c:v>1.0071748044870166</c:v>
                </c:pt>
                <c:pt idx="205">
                  <c:v>1.0104797666390284</c:v>
                </c:pt>
                <c:pt idx="206">
                  <c:v>1.013021622305301</c:v>
                </c:pt>
                <c:pt idx="207">
                  <c:v>1.0163651312391808</c:v>
                </c:pt>
                <c:pt idx="208">
                  <c:v>1.0205257841291651</c:v>
                </c:pt>
                <c:pt idx="209">
                  <c:v>1.0199294933757894</c:v>
                </c:pt>
                <c:pt idx="210">
                  <c:v>1.0229182396064205</c:v>
                </c:pt>
                <c:pt idx="211">
                  <c:v>1.0265287946692043</c:v>
                </c:pt>
                <c:pt idx="212">
                  <c:v>1.0295570154565092</c:v>
                </c:pt>
                <c:pt idx="213">
                  <c:v>1.0313826007192728</c:v>
                </c:pt>
                <c:pt idx="214">
                  <c:v>1.0352576781611136</c:v>
                </c:pt>
                <c:pt idx="215">
                  <c:v>1.0379255713337254</c:v>
                </c:pt>
                <c:pt idx="216">
                  <c:v>1.0395747764868957</c:v>
                </c:pt>
                <c:pt idx="217">
                  <c:v>1.0428880124807416</c:v>
                </c:pt>
                <c:pt idx="218">
                  <c:v>1.0437198612252618</c:v>
                </c:pt>
                <c:pt idx="219">
                  <c:v>1.0478981335911908</c:v>
                </c:pt>
                <c:pt idx="220">
                  <c:v>1.0474787059805746</c:v>
                </c:pt>
                <c:pt idx="221">
                  <c:v>1.0500000000000003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D8A-4D14-8BE6-178D6CF97570}"/>
            </c:ext>
          </c:extLst>
        </c:ser>
        <c:ser>
          <c:idx val="0"/>
          <c:order val="1"/>
          <c:tx>
            <c:v>No.8</c:v>
          </c:tx>
          <c:spPr>
            <a:ln w="25400">
              <a:noFill/>
            </a:ln>
          </c:spPr>
          <c:marker>
            <c:symbol val="diamond"/>
            <c:size val="8"/>
          </c:marker>
          <c:xVal>
            <c:numRef>
              <c:f>№2!$B$2:$B$225</c:f>
              <c:numCache>
                <c:formatCode>General</c:formatCode>
                <c:ptCount val="224"/>
                <c:pt idx="0">
                  <c:v>605.27319299999999</c:v>
                </c:pt>
                <c:pt idx="1">
                  <c:v>611.32550000000003</c:v>
                </c:pt>
                <c:pt idx="2">
                  <c:v>616.785706</c:v>
                </c:pt>
                <c:pt idx="3">
                  <c:v>619.87762499999997</c:v>
                </c:pt>
                <c:pt idx="4">
                  <c:v>621.85119599999996</c:v>
                </c:pt>
                <c:pt idx="5">
                  <c:v>623.69323699999995</c:v>
                </c:pt>
                <c:pt idx="6">
                  <c:v>623.29852300000005</c:v>
                </c:pt>
                <c:pt idx="7">
                  <c:v>622.04858400000001</c:v>
                </c:pt>
                <c:pt idx="8">
                  <c:v>621.85119599999996</c:v>
                </c:pt>
                <c:pt idx="9">
                  <c:v>624.08789100000001</c:v>
                </c:pt>
                <c:pt idx="10">
                  <c:v>627.64031999999997</c:v>
                </c:pt>
                <c:pt idx="11">
                  <c:v>630.53491199999996</c:v>
                </c:pt>
                <c:pt idx="12">
                  <c:v>633.95574999999997</c:v>
                </c:pt>
                <c:pt idx="13">
                  <c:v>635.86352499999998</c:v>
                </c:pt>
                <c:pt idx="14">
                  <c:v>638.56079099999999</c:v>
                </c:pt>
                <c:pt idx="15">
                  <c:v>642.17895499999997</c:v>
                </c:pt>
                <c:pt idx="16">
                  <c:v>644.61309800000004</c:v>
                </c:pt>
                <c:pt idx="17">
                  <c:v>647.37603799999999</c:v>
                </c:pt>
                <c:pt idx="18">
                  <c:v>650.92846699999996</c:v>
                </c:pt>
                <c:pt idx="19">
                  <c:v>654.61248799999998</c:v>
                </c:pt>
                <c:pt idx="20">
                  <c:v>657.96758999999997</c:v>
                </c:pt>
                <c:pt idx="21">
                  <c:v>661.65155000000004</c:v>
                </c:pt>
                <c:pt idx="22">
                  <c:v>665.203979</c:v>
                </c:pt>
                <c:pt idx="23">
                  <c:v>668.82220500000005</c:v>
                </c:pt>
                <c:pt idx="24">
                  <c:v>672.57202099999995</c:v>
                </c:pt>
                <c:pt idx="25">
                  <c:v>676.65069600000004</c:v>
                </c:pt>
                <c:pt idx="26">
                  <c:v>680.40045199999997</c:v>
                </c:pt>
                <c:pt idx="27">
                  <c:v>684.47918700000002</c:v>
                </c:pt>
                <c:pt idx="28">
                  <c:v>688.29473900000005</c:v>
                </c:pt>
                <c:pt idx="29">
                  <c:v>692.70239300000003</c:v>
                </c:pt>
                <c:pt idx="30">
                  <c:v>697.30737299999998</c:v>
                </c:pt>
                <c:pt idx="31">
                  <c:v>701.51769999999999</c:v>
                </c:pt>
                <c:pt idx="32">
                  <c:v>705.26745600000004</c:v>
                </c:pt>
                <c:pt idx="33">
                  <c:v>709.80670199999997</c:v>
                </c:pt>
                <c:pt idx="34">
                  <c:v>713.75384499999996</c:v>
                </c:pt>
                <c:pt idx="35">
                  <c:v>718.29303000000004</c:v>
                </c:pt>
                <c:pt idx="36">
                  <c:v>722.63494900000001</c:v>
                </c:pt>
                <c:pt idx="37">
                  <c:v>727.10833700000001</c:v>
                </c:pt>
                <c:pt idx="38">
                  <c:v>731.05548099999999</c:v>
                </c:pt>
                <c:pt idx="39">
                  <c:v>735.72625700000003</c:v>
                </c:pt>
                <c:pt idx="40">
                  <c:v>740.19970699999999</c:v>
                </c:pt>
                <c:pt idx="41">
                  <c:v>744.93627900000001</c:v>
                </c:pt>
                <c:pt idx="42">
                  <c:v>748.94921899999997</c:v>
                </c:pt>
                <c:pt idx="43">
                  <c:v>753.29107699999997</c:v>
                </c:pt>
                <c:pt idx="44">
                  <c:v>757.76446499999997</c:v>
                </c:pt>
                <c:pt idx="45">
                  <c:v>761.84320100000002</c:v>
                </c:pt>
                <c:pt idx="46">
                  <c:v>766.57983400000001</c:v>
                </c:pt>
                <c:pt idx="47">
                  <c:v>771.053223</c:v>
                </c:pt>
                <c:pt idx="48">
                  <c:v>775.26348900000005</c:v>
                </c:pt>
                <c:pt idx="49">
                  <c:v>779.47381600000006</c:v>
                </c:pt>
                <c:pt idx="50">
                  <c:v>783.42095900000004</c:v>
                </c:pt>
                <c:pt idx="51">
                  <c:v>788.09173599999997</c:v>
                </c:pt>
                <c:pt idx="52">
                  <c:v>792.696777</c:v>
                </c:pt>
                <c:pt idx="53">
                  <c:v>797.03857400000004</c:v>
                </c:pt>
                <c:pt idx="54">
                  <c:v>801.051514</c:v>
                </c:pt>
                <c:pt idx="55">
                  <c:v>804.99865699999998</c:v>
                </c:pt>
                <c:pt idx="56">
                  <c:v>809.80102499999998</c:v>
                </c:pt>
                <c:pt idx="57">
                  <c:v>813.94555700000001</c:v>
                </c:pt>
                <c:pt idx="58">
                  <c:v>818.15588400000001</c:v>
                </c:pt>
                <c:pt idx="59">
                  <c:v>822.76086399999997</c:v>
                </c:pt>
                <c:pt idx="60">
                  <c:v>826.97113000000002</c:v>
                </c:pt>
                <c:pt idx="61">
                  <c:v>831.04980499999999</c:v>
                </c:pt>
                <c:pt idx="62">
                  <c:v>835.26019299999996</c:v>
                </c:pt>
                <c:pt idx="63">
                  <c:v>839.14154099999996</c:v>
                </c:pt>
                <c:pt idx="64">
                  <c:v>843.22021500000005</c:v>
                </c:pt>
                <c:pt idx="65">
                  <c:v>847.75945999999999</c:v>
                </c:pt>
                <c:pt idx="66">
                  <c:v>852.16711399999997</c:v>
                </c:pt>
                <c:pt idx="67">
                  <c:v>855.98266599999999</c:v>
                </c:pt>
                <c:pt idx="68">
                  <c:v>860.12713599999995</c:v>
                </c:pt>
                <c:pt idx="69">
                  <c:v>864.00854500000003</c:v>
                </c:pt>
                <c:pt idx="70">
                  <c:v>868.67932099999996</c:v>
                </c:pt>
                <c:pt idx="71">
                  <c:v>872.49487299999998</c:v>
                </c:pt>
                <c:pt idx="72">
                  <c:v>876.83679199999995</c:v>
                </c:pt>
                <c:pt idx="73">
                  <c:v>880.915527</c:v>
                </c:pt>
                <c:pt idx="74">
                  <c:v>884.86273200000005</c:v>
                </c:pt>
                <c:pt idx="75">
                  <c:v>889.599243</c:v>
                </c:pt>
                <c:pt idx="76">
                  <c:v>892.95434599999999</c:v>
                </c:pt>
                <c:pt idx="77">
                  <c:v>897.42773399999999</c:v>
                </c:pt>
                <c:pt idx="78">
                  <c:v>901.17761199999995</c:v>
                </c:pt>
                <c:pt idx="79">
                  <c:v>905.519409</c:v>
                </c:pt>
                <c:pt idx="80">
                  <c:v>910.058716</c:v>
                </c:pt>
                <c:pt idx="81">
                  <c:v>914.07153300000004</c:v>
                </c:pt>
                <c:pt idx="82">
                  <c:v>918.80816700000003</c:v>
                </c:pt>
                <c:pt idx="83">
                  <c:v>923.93951400000003</c:v>
                </c:pt>
                <c:pt idx="84">
                  <c:v>925.84722899999997</c:v>
                </c:pt>
                <c:pt idx="85">
                  <c:v>929.53131099999996</c:v>
                </c:pt>
                <c:pt idx="86">
                  <c:v>937.22820999999999</c:v>
                </c:pt>
                <c:pt idx="87">
                  <c:v>940.38592500000004</c:v>
                </c:pt>
                <c:pt idx="88">
                  <c:v>939.99121100000002</c:v>
                </c:pt>
                <c:pt idx="89">
                  <c:v>944.990906</c:v>
                </c:pt>
                <c:pt idx="90">
                  <c:v>951.56957999999997</c:v>
                </c:pt>
                <c:pt idx="91">
                  <c:v>956.17456100000004</c:v>
                </c:pt>
                <c:pt idx="92">
                  <c:v>959.85858199999996</c:v>
                </c:pt>
                <c:pt idx="93">
                  <c:v>962.95050000000003</c:v>
                </c:pt>
                <c:pt idx="94">
                  <c:v>967.22662400000002</c:v>
                </c:pt>
                <c:pt idx="95">
                  <c:v>971.173767</c:v>
                </c:pt>
                <c:pt idx="96">
                  <c:v>975.91027799999995</c:v>
                </c:pt>
                <c:pt idx="97">
                  <c:v>980.58111599999995</c:v>
                </c:pt>
                <c:pt idx="98">
                  <c:v>984.33093299999996</c:v>
                </c:pt>
                <c:pt idx="99">
                  <c:v>988.21227999999996</c:v>
                </c:pt>
                <c:pt idx="100">
                  <c:v>991.56732199999999</c:v>
                </c:pt>
                <c:pt idx="101">
                  <c:v>995.90924099999995</c:v>
                </c:pt>
                <c:pt idx="102">
                  <c:v>1000.514221</c:v>
                </c:pt>
                <c:pt idx="103">
                  <c:v>1005.053528</c:v>
                </c:pt>
                <c:pt idx="104">
                  <c:v>1008.671692</c:v>
                </c:pt>
                <c:pt idx="105">
                  <c:v>1012.421509</c:v>
                </c:pt>
                <c:pt idx="106">
                  <c:v>1016.829224</c:v>
                </c:pt>
                <c:pt idx="107">
                  <c:v>1021.631531</c:v>
                </c:pt>
                <c:pt idx="108">
                  <c:v>1025.3813479999999</c:v>
                </c:pt>
                <c:pt idx="109">
                  <c:v>1029.1311040000001</c:v>
                </c:pt>
                <c:pt idx="110">
                  <c:v>1032.815186</c:v>
                </c:pt>
                <c:pt idx="111">
                  <c:v>1037.880737</c:v>
                </c:pt>
                <c:pt idx="112">
                  <c:v>1041.696289</c:v>
                </c:pt>
                <c:pt idx="113">
                  <c:v>1045.7749020000001</c:v>
                </c:pt>
                <c:pt idx="114">
                  <c:v>1050.643188</c:v>
                </c:pt>
                <c:pt idx="115">
                  <c:v>1055.248169</c:v>
                </c:pt>
                <c:pt idx="116">
                  <c:v>1059.5242920000001</c:v>
                </c:pt>
                <c:pt idx="117">
                  <c:v>1063.3398440000001</c:v>
                </c:pt>
                <c:pt idx="118">
                  <c:v>1067.615845</c:v>
                </c:pt>
                <c:pt idx="119">
                  <c:v>1071.694702</c:v>
                </c:pt>
                <c:pt idx="120">
                  <c:v>1075.5760499999999</c:v>
                </c:pt>
                <c:pt idx="121">
                  <c:v>1080.5758060000001</c:v>
                </c:pt>
                <c:pt idx="122">
                  <c:v>1084.7860109999999</c:v>
                </c:pt>
                <c:pt idx="123">
                  <c:v>1088.535889</c:v>
                </c:pt>
                <c:pt idx="124">
                  <c:v>1092.1541749999999</c:v>
                </c:pt>
                <c:pt idx="125">
                  <c:v>1096.9564210000001</c:v>
                </c:pt>
                <c:pt idx="126">
                  <c:v>1101.429932</c:v>
                </c:pt>
                <c:pt idx="127">
                  <c:v>1105.2454829999999</c:v>
                </c:pt>
                <c:pt idx="128">
                  <c:v>1109.653198</c:v>
                </c:pt>
                <c:pt idx="129">
                  <c:v>1113.600342</c:v>
                </c:pt>
                <c:pt idx="130">
                  <c:v>1117.6132809999999</c:v>
                </c:pt>
                <c:pt idx="131">
                  <c:v>1122.0866699999999</c:v>
                </c:pt>
                <c:pt idx="132">
                  <c:v>1126.4285890000001</c:v>
                </c:pt>
                <c:pt idx="133">
                  <c:v>1129.915283</c:v>
                </c:pt>
                <c:pt idx="134">
                  <c:v>1134.322876</c:v>
                </c:pt>
                <c:pt idx="135">
                  <c:v>1139.125366</c:v>
                </c:pt>
                <c:pt idx="136">
                  <c:v>1143.2039789999999</c:v>
                </c:pt>
                <c:pt idx="137">
                  <c:v>1147.282837</c:v>
                </c:pt>
                <c:pt idx="138">
                  <c:v>1151.6904300000001</c:v>
                </c:pt>
                <c:pt idx="139">
                  <c:v>1155.440186</c:v>
                </c:pt>
                <c:pt idx="140">
                  <c:v>1159.0584719999999</c:v>
                </c:pt>
                <c:pt idx="141">
                  <c:v>1163.137207</c:v>
                </c:pt>
                <c:pt idx="142">
                  <c:v>1167.8739009999999</c:v>
                </c:pt>
                <c:pt idx="143">
                  <c:v>1172.741943</c:v>
                </c:pt>
                <c:pt idx="144">
                  <c:v>1176.6892089999999</c:v>
                </c:pt>
                <c:pt idx="145">
                  <c:v>1183.7282709999999</c:v>
                </c:pt>
                <c:pt idx="146">
                  <c:v>1185.964966</c:v>
                </c:pt>
                <c:pt idx="147">
                  <c:v>1188.0043949999999</c:v>
                </c:pt>
                <c:pt idx="148">
                  <c:v>1192.477783</c:v>
                </c:pt>
                <c:pt idx="149">
                  <c:v>1197.8063959999999</c:v>
                </c:pt>
                <c:pt idx="150">
                  <c:v>1202.4772949999999</c:v>
                </c:pt>
                <c:pt idx="151">
                  <c:v>1205.7666019999999</c:v>
                </c:pt>
                <c:pt idx="152">
                  <c:v>1209.4506839999999</c:v>
                </c:pt>
                <c:pt idx="153">
                  <c:v>1213.7266850000001</c:v>
                </c:pt>
                <c:pt idx="154">
                  <c:v>1219.121216</c:v>
                </c:pt>
                <c:pt idx="155">
                  <c:v>1222.8709719999999</c:v>
                </c:pt>
                <c:pt idx="156">
                  <c:v>1226.6207280000001</c:v>
                </c:pt>
                <c:pt idx="157">
                  <c:v>1230.0417480000001</c:v>
                </c:pt>
                <c:pt idx="158">
                  <c:v>1234.580933</c:v>
                </c:pt>
                <c:pt idx="159">
                  <c:v>1239.8438719999999</c:v>
                </c:pt>
                <c:pt idx="160">
                  <c:v>1243.4620359999999</c:v>
                </c:pt>
                <c:pt idx="161">
                  <c:v>1247.935547</c:v>
                </c:pt>
                <c:pt idx="162">
                  <c:v>1252.080078</c:v>
                </c:pt>
                <c:pt idx="163">
                  <c:v>1256.093018</c:v>
                </c:pt>
                <c:pt idx="164">
                  <c:v>1259.7769780000001</c:v>
                </c:pt>
                <c:pt idx="165">
                  <c:v>1263.921509</c:v>
                </c:pt>
                <c:pt idx="166">
                  <c:v>1268.000366</c:v>
                </c:pt>
                <c:pt idx="167">
                  <c:v>1272.6053469999999</c:v>
                </c:pt>
                <c:pt idx="168">
                  <c:v>1276.6182859999999</c:v>
                </c:pt>
                <c:pt idx="169">
                  <c:v>1281.2232670000001</c:v>
                </c:pt>
                <c:pt idx="170">
                  <c:v>1284.9731449999999</c:v>
                </c:pt>
                <c:pt idx="171">
                  <c:v>1288.7229</c:v>
                </c:pt>
                <c:pt idx="172">
                  <c:v>1292.7358400000001</c:v>
                </c:pt>
                <c:pt idx="173">
                  <c:v>1297.209351</c:v>
                </c:pt>
                <c:pt idx="174">
                  <c:v>1301.814331</c:v>
                </c:pt>
                <c:pt idx="175">
                  <c:v>1306.024658</c:v>
                </c:pt>
                <c:pt idx="176">
                  <c:v>1309.5113530000001</c:v>
                </c:pt>
                <c:pt idx="177">
                  <c:v>1313.2611079999999</c:v>
                </c:pt>
                <c:pt idx="178">
                  <c:v>1317.9320070000001</c:v>
                </c:pt>
                <c:pt idx="179">
                  <c:v>1322.3396</c:v>
                </c:pt>
                <c:pt idx="180">
                  <c:v>1326.5500489999999</c:v>
                </c:pt>
                <c:pt idx="181">
                  <c:v>1330.760254</c:v>
                </c:pt>
                <c:pt idx="182">
                  <c:v>1335.0363769999999</c:v>
                </c:pt>
                <c:pt idx="183">
                  <c:v>1338.5888669999999</c:v>
                </c:pt>
                <c:pt idx="184">
                  <c:v>1342.7333980000001</c:v>
                </c:pt>
                <c:pt idx="185">
                  <c:v>1347.4041749999999</c:v>
                </c:pt>
                <c:pt idx="186">
                  <c:v>1351.548828</c:v>
                </c:pt>
                <c:pt idx="187">
                  <c:v>1355.693237</c:v>
                </c:pt>
                <c:pt idx="188">
                  <c:v>1359.706177</c:v>
                </c:pt>
                <c:pt idx="189">
                  <c:v>1363.916626</c:v>
                </c:pt>
                <c:pt idx="190">
                  <c:v>1368.126831</c:v>
                </c:pt>
                <c:pt idx="191">
                  <c:v>1372.9293210000001</c:v>
                </c:pt>
                <c:pt idx="192">
                  <c:v>1376.0870359999999</c:v>
                </c:pt>
                <c:pt idx="193">
                  <c:v>1380.0341800000001</c:v>
                </c:pt>
                <c:pt idx="194">
                  <c:v>1384.836548</c:v>
                </c:pt>
                <c:pt idx="195">
                  <c:v>1389.3758539999999</c:v>
                </c:pt>
                <c:pt idx="196">
                  <c:v>1393.3229980000001</c:v>
                </c:pt>
                <c:pt idx="197">
                  <c:v>1396.941284</c:v>
                </c:pt>
                <c:pt idx="198">
                  <c:v>1401.4147949999999</c:v>
                </c:pt>
                <c:pt idx="199">
                  <c:v>1406.019775</c:v>
                </c:pt>
                <c:pt idx="200">
                  <c:v>1409.7696530000001</c:v>
                </c:pt>
                <c:pt idx="201">
                  <c:v>1413.4536129999999</c:v>
                </c:pt>
                <c:pt idx="202">
                  <c:v>1418.190308</c:v>
                </c:pt>
                <c:pt idx="203">
                  <c:v>1422.1374510000001</c:v>
                </c:pt>
                <c:pt idx="204">
                  <c:v>1426.4135739999999</c:v>
                </c:pt>
                <c:pt idx="205">
                  <c:v>1430.5581050000001</c:v>
                </c:pt>
                <c:pt idx="206">
                  <c:v>1434.7026370000001</c:v>
                </c:pt>
                <c:pt idx="207">
                  <c:v>1438.452393</c:v>
                </c:pt>
                <c:pt idx="208">
                  <c:v>1442.7285159999999</c:v>
                </c:pt>
                <c:pt idx="209">
                  <c:v>1447.004639</c:v>
                </c:pt>
                <c:pt idx="210">
                  <c:v>1452.0701899999999</c:v>
                </c:pt>
                <c:pt idx="211">
                  <c:v>1456.017456</c:v>
                </c:pt>
                <c:pt idx="212">
                  <c:v>1459.1750489999999</c:v>
                </c:pt>
                <c:pt idx="213">
                  <c:v>1463.6485600000001</c:v>
                </c:pt>
                <c:pt idx="214">
                  <c:v>1467.266846</c:v>
                </c:pt>
                <c:pt idx="215">
                  <c:v>1471.8061520000001</c:v>
                </c:pt>
                <c:pt idx="216">
                  <c:v>1476.2138669999999</c:v>
                </c:pt>
                <c:pt idx="217">
                  <c:v>1480.6872559999999</c:v>
                </c:pt>
                <c:pt idx="218">
                  <c:v>1484.568726</c:v>
                </c:pt>
                <c:pt idx="219">
                  <c:v>1488.713135</c:v>
                </c:pt>
                <c:pt idx="220">
                  <c:v>1493.12085</c:v>
                </c:pt>
                <c:pt idx="221">
                  <c:v>1497.462769</c:v>
                </c:pt>
              </c:numCache>
            </c:numRef>
          </c:xVal>
          <c:yVal>
            <c:numRef>
              <c:f>№2!$F$2:$F$225</c:f>
              <c:numCache>
                <c:formatCode>General</c:formatCode>
                <c:ptCount val="224"/>
                <c:pt idx="0">
                  <c:v>0.34813814490235362</c:v>
                </c:pt>
                <c:pt idx="1">
                  <c:v>0.34900773937971058</c:v>
                </c:pt>
                <c:pt idx="2">
                  <c:v>0.34990606995551882</c:v>
                </c:pt>
                <c:pt idx="3">
                  <c:v>0.35017400364579065</c:v>
                </c:pt>
                <c:pt idx="4">
                  <c:v>0.35088235528021439</c:v>
                </c:pt>
                <c:pt idx="5">
                  <c:v>0.35134805125169555</c:v>
                </c:pt>
                <c:pt idx="6">
                  <c:v>0.35127890116420468</c:v>
                </c:pt>
                <c:pt idx="7">
                  <c:v>0.35189332716266725</c:v>
                </c:pt>
                <c:pt idx="8">
                  <c:v>0.35167185943901902</c:v>
                </c:pt>
                <c:pt idx="9">
                  <c:v>0.35186870586388824</c:v>
                </c:pt>
                <c:pt idx="10">
                  <c:v>0.35159809879948284</c:v>
                </c:pt>
                <c:pt idx="11">
                  <c:v>0.35209030927703422</c:v>
                </c:pt>
                <c:pt idx="12">
                  <c:v>0.35236163730191022</c:v>
                </c:pt>
                <c:pt idx="13">
                  <c:v>0.35231226701364038</c:v>
                </c:pt>
                <c:pt idx="14">
                  <c:v>0.35263334625262827</c:v>
                </c:pt>
                <c:pt idx="15">
                  <c:v>0.35327733905880887</c:v>
                </c:pt>
                <c:pt idx="16">
                  <c:v>0.35352560887236223</c:v>
                </c:pt>
                <c:pt idx="17">
                  <c:v>0.35414788854943496</c:v>
                </c:pt>
                <c:pt idx="18">
                  <c:v>0.35424767485403807</c:v>
                </c:pt>
                <c:pt idx="19">
                  <c:v>0.35499763983950905</c:v>
                </c:pt>
                <c:pt idx="20">
                  <c:v>0.35572569945439431</c:v>
                </c:pt>
                <c:pt idx="21">
                  <c:v>0.35612867523135466</c:v>
                </c:pt>
                <c:pt idx="22">
                  <c:v>0.35698800864648728</c:v>
                </c:pt>
                <c:pt idx="23">
                  <c:v>0.35678547134346578</c:v>
                </c:pt>
                <c:pt idx="24">
                  <c:v>0.3578770036304928</c:v>
                </c:pt>
                <c:pt idx="25">
                  <c:v>0.35805532646353017</c:v>
                </c:pt>
                <c:pt idx="26">
                  <c:v>0.3587959562042482</c:v>
                </c:pt>
                <c:pt idx="27">
                  <c:v>0.35907776076414005</c:v>
                </c:pt>
                <c:pt idx="28">
                  <c:v>0.35995140276702697</c:v>
                </c:pt>
                <c:pt idx="29">
                  <c:v>0.36044142126379725</c:v>
                </c:pt>
                <c:pt idx="30">
                  <c:v>0.36116610459259929</c:v>
                </c:pt>
                <c:pt idx="31">
                  <c:v>0.36163347087260866</c:v>
                </c:pt>
                <c:pt idx="32">
                  <c:v>0.36220636801062361</c:v>
                </c:pt>
                <c:pt idx="33">
                  <c:v>0.36272875015647732</c:v>
                </c:pt>
                <c:pt idx="34">
                  <c:v>0.36348894020165762</c:v>
                </c:pt>
                <c:pt idx="35">
                  <c:v>0.36427862797437932</c:v>
                </c:pt>
                <c:pt idx="36">
                  <c:v>0.36456907402765881</c:v>
                </c:pt>
                <c:pt idx="37">
                  <c:v>0.36552280174333523</c:v>
                </c:pt>
                <c:pt idx="38">
                  <c:v>0.36589504258284861</c:v>
                </c:pt>
                <c:pt idx="39">
                  <c:v>0.36682897011858318</c:v>
                </c:pt>
                <c:pt idx="40">
                  <c:v>0.36706990565330305</c:v>
                </c:pt>
                <c:pt idx="41">
                  <c:v>0.36792907546711417</c:v>
                </c:pt>
                <c:pt idx="42">
                  <c:v>0.3684141205957196</c:v>
                </c:pt>
                <c:pt idx="43">
                  <c:v>0.36903584016259061</c:v>
                </c:pt>
                <c:pt idx="44">
                  <c:v>0.37012195851708052</c:v>
                </c:pt>
                <c:pt idx="45">
                  <c:v>0.37094084563628082</c:v>
                </c:pt>
                <c:pt idx="46">
                  <c:v>0.37099553369171878</c:v>
                </c:pt>
                <c:pt idx="47">
                  <c:v>0.37228605231372391</c:v>
                </c:pt>
                <c:pt idx="48">
                  <c:v>0.37314223862001167</c:v>
                </c:pt>
                <c:pt idx="49">
                  <c:v>0.37350242635628028</c:v>
                </c:pt>
                <c:pt idx="50">
                  <c:v>0.37441984061097056</c:v>
                </c:pt>
                <c:pt idx="51">
                  <c:v>0.37492220455604564</c:v>
                </c:pt>
                <c:pt idx="52">
                  <c:v>0.37579053054310546</c:v>
                </c:pt>
                <c:pt idx="53">
                  <c:v>0.37618398924927132</c:v>
                </c:pt>
                <c:pt idx="54">
                  <c:v>0.37700164366256822</c:v>
                </c:pt>
                <c:pt idx="55">
                  <c:v>0.37725613206880337</c:v>
                </c:pt>
                <c:pt idx="56">
                  <c:v>0.37765266739540143</c:v>
                </c:pt>
                <c:pt idx="57">
                  <c:v>0.37867617398110781</c:v>
                </c:pt>
                <c:pt idx="58">
                  <c:v>0.37933295542279649</c:v>
                </c:pt>
                <c:pt idx="59">
                  <c:v>0.37959060205903444</c:v>
                </c:pt>
                <c:pt idx="60">
                  <c:v>0.37996335256722635</c:v>
                </c:pt>
                <c:pt idx="61">
                  <c:v>0.38082637334915675</c:v>
                </c:pt>
                <c:pt idx="62">
                  <c:v>0.38131712870215795</c:v>
                </c:pt>
                <c:pt idx="63">
                  <c:v>0.38212828040859198</c:v>
                </c:pt>
                <c:pt idx="64">
                  <c:v>0.38276801048082731</c:v>
                </c:pt>
                <c:pt idx="65">
                  <c:v>0.3837023316606501</c:v>
                </c:pt>
                <c:pt idx="66">
                  <c:v>0.38440610486718657</c:v>
                </c:pt>
                <c:pt idx="67">
                  <c:v>0.38588058893209004</c:v>
                </c:pt>
                <c:pt idx="68">
                  <c:v>0.38659233763080925</c:v>
                </c:pt>
                <c:pt idx="69">
                  <c:v>0.38790411330810354</c:v>
                </c:pt>
                <c:pt idx="70">
                  <c:v>0.38913451460244441</c:v>
                </c:pt>
                <c:pt idx="71">
                  <c:v>0.39073662279904198</c:v>
                </c:pt>
                <c:pt idx="72">
                  <c:v>0.3925356337527442</c:v>
                </c:pt>
                <c:pt idx="73">
                  <c:v>0.3943822128953029</c:v>
                </c:pt>
                <c:pt idx="74">
                  <c:v>0.39687156200860674</c:v>
                </c:pt>
                <c:pt idx="75">
                  <c:v>0.39856968638492002</c:v>
                </c:pt>
                <c:pt idx="76">
                  <c:v>0.40098446786907571</c:v>
                </c:pt>
                <c:pt idx="77">
                  <c:v>0.40329927650310277</c:v>
                </c:pt>
                <c:pt idx="78">
                  <c:v>0.40541211063125976</c:v>
                </c:pt>
                <c:pt idx="79">
                  <c:v>0.40774540998001119</c:v>
                </c:pt>
                <c:pt idx="80">
                  <c:v>0.40973827616650177</c:v>
                </c:pt>
                <c:pt idx="81">
                  <c:v>0.41235828075541719</c:v>
                </c:pt>
                <c:pt idx="82">
                  <c:v>0.41385107777059765</c:v>
                </c:pt>
                <c:pt idx="83">
                  <c:v>0.41600738512660845</c:v>
                </c:pt>
                <c:pt idx="84">
                  <c:v>0.41811674328175918</c:v>
                </c:pt>
                <c:pt idx="85">
                  <c:v>0.41916207486224583</c:v>
                </c:pt>
                <c:pt idx="86">
                  <c:v>0.42098626870350364</c:v>
                </c:pt>
                <c:pt idx="87">
                  <c:v>0.42343157601908865</c:v>
                </c:pt>
                <c:pt idx="88">
                  <c:v>0.42493395309703569</c:v>
                </c:pt>
                <c:pt idx="89">
                  <c:v>0.42666405525129159</c:v>
                </c:pt>
                <c:pt idx="90">
                  <c:v>0.42899291108198784</c:v>
                </c:pt>
                <c:pt idx="91">
                  <c:v>0.43094085187613246</c:v>
                </c:pt>
                <c:pt idx="92">
                  <c:v>0.43376514424101009</c:v>
                </c:pt>
                <c:pt idx="93">
                  <c:v>0.43545496906813302</c:v>
                </c:pt>
                <c:pt idx="94">
                  <c:v>0.43822440633460275</c:v>
                </c:pt>
                <c:pt idx="95">
                  <c:v>0.44133881208795472</c:v>
                </c:pt>
                <c:pt idx="96">
                  <c:v>0.44465506889914552</c:v>
                </c:pt>
                <c:pt idx="97">
                  <c:v>0.44758298492806237</c:v>
                </c:pt>
                <c:pt idx="98">
                  <c:v>0.45204787801185947</c:v>
                </c:pt>
                <c:pt idx="99">
                  <c:v>0.45639555812642901</c:v>
                </c:pt>
                <c:pt idx="100">
                  <c:v>0.46095433354116899</c:v>
                </c:pt>
                <c:pt idx="101">
                  <c:v>0.46599345821412086</c:v>
                </c:pt>
                <c:pt idx="102">
                  <c:v>0.47039479856641586</c:v>
                </c:pt>
                <c:pt idx="103">
                  <c:v>0.47658994016188133</c:v>
                </c:pt>
                <c:pt idx="104">
                  <c:v>0.48308954823172651</c:v>
                </c:pt>
                <c:pt idx="105">
                  <c:v>0.48981659012191547</c:v>
                </c:pt>
                <c:pt idx="106">
                  <c:v>0.49463329803663875</c:v>
                </c:pt>
                <c:pt idx="107">
                  <c:v>0.50009188545631555</c:v>
                </c:pt>
                <c:pt idx="108">
                  <c:v>0.5055198800467775</c:v>
                </c:pt>
                <c:pt idx="109">
                  <c:v>0.51200341513546199</c:v>
                </c:pt>
                <c:pt idx="110">
                  <c:v>0.51870891590099133</c:v>
                </c:pt>
                <c:pt idx="111">
                  <c:v>0.52389535629301376</c:v>
                </c:pt>
                <c:pt idx="112">
                  <c:v>0.52924216606599817</c:v>
                </c:pt>
                <c:pt idx="113">
                  <c:v>0.53430166385420563</c:v>
                </c:pt>
                <c:pt idx="114">
                  <c:v>0.53795889462926305</c:v>
                </c:pt>
                <c:pt idx="115">
                  <c:v>0.54271855981602113</c:v>
                </c:pt>
                <c:pt idx="116">
                  <c:v>0.54672970850995484</c:v>
                </c:pt>
                <c:pt idx="117">
                  <c:v>0.55031849231118213</c:v>
                </c:pt>
                <c:pt idx="118">
                  <c:v>0.55389396711159633</c:v>
                </c:pt>
                <c:pt idx="119">
                  <c:v>0.55776344792143007</c:v>
                </c:pt>
                <c:pt idx="120">
                  <c:v>0.56106082005598612</c:v>
                </c:pt>
                <c:pt idx="121">
                  <c:v>0.56522176551531889</c:v>
                </c:pt>
                <c:pt idx="122">
                  <c:v>0.56880111509306797</c:v>
                </c:pt>
                <c:pt idx="123">
                  <c:v>0.57197035431973897</c:v>
                </c:pt>
                <c:pt idx="124">
                  <c:v>0.57589944177830377</c:v>
                </c:pt>
                <c:pt idx="125">
                  <c:v>0.57981612763445456</c:v>
                </c:pt>
                <c:pt idx="126">
                  <c:v>0.58310976012687499</c:v>
                </c:pt>
                <c:pt idx="127">
                  <c:v>0.58719392611425902</c:v>
                </c:pt>
                <c:pt idx="128">
                  <c:v>0.5911273949808008</c:v>
                </c:pt>
                <c:pt idx="129">
                  <c:v>0.5951138109134817</c:v>
                </c:pt>
                <c:pt idx="130">
                  <c:v>0.59751735270962292</c:v>
                </c:pt>
                <c:pt idx="131">
                  <c:v>0.60209478383758774</c:v>
                </c:pt>
                <c:pt idx="132">
                  <c:v>0.60630410051264427</c:v>
                </c:pt>
                <c:pt idx="133">
                  <c:v>0.60983251087362567</c:v>
                </c:pt>
                <c:pt idx="134">
                  <c:v>0.61407599523893108</c:v>
                </c:pt>
                <c:pt idx="135">
                  <c:v>0.61891178733707863</c:v>
                </c:pt>
                <c:pt idx="136">
                  <c:v>0.62444378774600717</c:v>
                </c:pt>
                <c:pt idx="137">
                  <c:v>0.62763833525787027</c:v>
                </c:pt>
                <c:pt idx="138">
                  <c:v>0.63428646019822865</c:v>
                </c:pt>
                <c:pt idx="139">
                  <c:v>0.64017961767691456</c:v>
                </c:pt>
                <c:pt idx="140">
                  <c:v>0.64651547000843823</c:v>
                </c:pt>
                <c:pt idx="141">
                  <c:v>0.65255446901925396</c:v>
                </c:pt>
                <c:pt idx="142">
                  <c:v>0.66156598656265775</c:v>
                </c:pt>
                <c:pt idx="143">
                  <c:v>0.66949084645275003</c:v>
                </c:pt>
                <c:pt idx="144">
                  <c:v>0.67897974371711745</c:v>
                </c:pt>
                <c:pt idx="145">
                  <c:v>0.68779980137606722</c:v>
                </c:pt>
                <c:pt idx="146">
                  <c:v>0.69579191057731127</c:v>
                </c:pt>
                <c:pt idx="147">
                  <c:v>0.70328265519846722</c:v>
                </c:pt>
                <c:pt idx="148">
                  <c:v>0.71184181938256819</c:v>
                </c:pt>
                <c:pt idx="149">
                  <c:v>0.72174951257383912</c:v>
                </c:pt>
                <c:pt idx="150">
                  <c:v>0.72896684234317977</c:v>
                </c:pt>
                <c:pt idx="151">
                  <c:v>0.73546849214595689</c:v>
                </c:pt>
                <c:pt idx="152">
                  <c:v>0.7429643944236497</c:v>
                </c:pt>
                <c:pt idx="153">
                  <c:v>0.74849185363459314</c:v>
                </c:pt>
                <c:pt idx="154">
                  <c:v>0.75614309495219079</c:v>
                </c:pt>
                <c:pt idx="155">
                  <c:v>0.76186949188209507</c:v>
                </c:pt>
                <c:pt idx="156">
                  <c:v>0.7666305716724261</c:v>
                </c:pt>
                <c:pt idx="157">
                  <c:v>0.7734678717750697</c:v>
                </c:pt>
                <c:pt idx="158">
                  <c:v>0.78079173177049543</c:v>
                </c:pt>
                <c:pt idx="159">
                  <c:v>0.78554697542782137</c:v>
                </c:pt>
                <c:pt idx="160">
                  <c:v>0.79335272276367219</c:v>
                </c:pt>
                <c:pt idx="161">
                  <c:v>0.7967456243187544</c:v>
                </c:pt>
                <c:pt idx="162">
                  <c:v>0.8041334291758947</c:v>
                </c:pt>
                <c:pt idx="163">
                  <c:v>0.80982967531436156</c:v>
                </c:pt>
                <c:pt idx="164">
                  <c:v>0.81679942339068989</c:v>
                </c:pt>
                <c:pt idx="165">
                  <c:v>0.82321585255391394</c:v>
                </c:pt>
                <c:pt idx="166">
                  <c:v>0.82700576216763066</c:v>
                </c:pt>
                <c:pt idx="167">
                  <c:v>0.83427541204808586</c:v>
                </c:pt>
                <c:pt idx="168">
                  <c:v>0.84167421460145764</c:v>
                </c:pt>
                <c:pt idx="169">
                  <c:v>0.84691788000451473</c:v>
                </c:pt>
                <c:pt idx="170">
                  <c:v>0.85222685254697772</c:v>
                </c:pt>
                <c:pt idx="171">
                  <c:v>0.8561434728366244</c:v>
                </c:pt>
                <c:pt idx="172">
                  <c:v>0.86260335560480039</c:v>
                </c:pt>
                <c:pt idx="173">
                  <c:v>0.86946245893860197</c:v>
                </c:pt>
                <c:pt idx="174">
                  <c:v>0.87414637934873984</c:v>
                </c:pt>
                <c:pt idx="175">
                  <c:v>0.88088233180160702</c:v>
                </c:pt>
                <c:pt idx="176">
                  <c:v>0.88647057956824038</c:v>
                </c:pt>
                <c:pt idx="177">
                  <c:v>0.89055156698806348</c:v>
                </c:pt>
                <c:pt idx="178">
                  <c:v>0.89738332857397374</c:v>
                </c:pt>
                <c:pt idx="179">
                  <c:v>0.90221188220744342</c:v>
                </c:pt>
                <c:pt idx="180">
                  <c:v>0.90791149147353523</c:v>
                </c:pt>
                <c:pt idx="181">
                  <c:v>0.9140159469932484</c:v>
                </c:pt>
                <c:pt idx="182">
                  <c:v>0.91768428216335618</c:v>
                </c:pt>
                <c:pt idx="183">
                  <c:v>0.92239615752240367</c:v>
                </c:pt>
                <c:pt idx="184">
                  <c:v>0.92801238219221338</c:v>
                </c:pt>
                <c:pt idx="185">
                  <c:v>0.93283066674033666</c:v>
                </c:pt>
                <c:pt idx="186">
                  <c:v>0.93717607408875925</c:v>
                </c:pt>
                <c:pt idx="187">
                  <c:v>0.94032923564815618</c:v>
                </c:pt>
                <c:pt idx="188">
                  <c:v>0.94598867297864175</c:v>
                </c:pt>
                <c:pt idx="189">
                  <c:v>0.95261721978531599</c:v>
                </c:pt>
                <c:pt idx="190">
                  <c:v>0.95714881981799815</c:v>
                </c:pt>
                <c:pt idx="191">
                  <c:v>0.96080587399413819</c:v>
                </c:pt>
                <c:pt idx="192">
                  <c:v>0.96319732348404652</c:v>
                </c:pt>
                <c:pt idx="193">
                  <c:v>0.96615751601831823</c:v>
                </c:pt>
                <c:pt idx="194">
                  <c:v>0.97156967925714899</c:v>
                </c:pt>
                <c:pt idx="195">
                  <c:v>0.9764731086463273</c:v>
                </c:pt>
                <c:pt idx="196">
                  <c:v>0.98008857027599994</c:v>
                </c:pt>
                <c:pt idx="197">
                  <c:v>0.98585072609880087</c:v>
                </c:pt>
                <c:pt idx="198">
                  <c:v>0.9854646513889852</c:v>
                </c:pt>
                <c:pt idx="199">
                  <c:v>0.9875928440089331</c:v>
                </c:pt>
                <c:pt idx="200">
                  <c:v>0.98973054456378351</c:v>
                </c:pt>
                <c:pt idx="201">
                  <c:v>0.99738437430393379</c:v>
                </c:pt>
                <c:pt idx="202">
                  <c:v>1.0011560382348828</c:v>
                </c:pt>
                <c:pt idx="203">
                  <c:v>1.00375314480957</c:v>
                </c:pt>
                <c:pt idx="204">
                  <c:v>1.0057602709685929</c:v>
                </c:pt>
                <c:pt idx="205">
                  <c:v>1.0091907778705245</c:v>
                </c:pt>
                <c:pt idx="206">
                  <c:v>1.0104070483225607</c:v>
                </c:pt>
                <c:pt idx="207">
                  <c:v>1.0155069210337742</c:v>
                </c:pt>
                <c:pt idx="208">
                  <c:v>1.0190040408183627</c:v>
                </c:pt>
                <c:pt idx="209">
                  <c:v>1.0183853003768462</c:v>
                </c:pt>
                <c:pt idx="210">
                  <c:v>1.0212797280105774</c:v>
                </c:pt>
                <c:pt idx="211">
                  <c:v>1.0262804333788829</c:v>
                </c:pt>
                <c:pt idx="212">
                  <c:v>1.0279586614038696</c:v>
                </c:pt>
                <c:pt idx="213">
                  <c:v>1.0309078419185851</c:v>
                </c:pt>
                <c:pt idx="214">
                  <c:v>1.0351508489358427</c:v>
                </c:pt>
                <c:pt idx="215">
                  <c:v>1.0370717318329301</c:v>
                </c:pt>
                <c:pt idx="216">
                  <c:v>1.0400741645021208</c:v>
                </c:pt>
                <c:pt idx="217">
                  <c:v>1.0439595108108406</c:v>
                </c:pt>
                <c:pt idx="218">
                  <c:v>1.0472197089307873</c:v>
                </c:pt>
                <c:pt idx="219">
                  <c:v>1.0507198172570071</c:v>
                </c:pt>
                <c:pt idx="220">
                  <c:v>1.0465655779131278</c:v>
                </c:pt>
                <c:pt idx="221">
                  <c:v>1.0504999999999998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D8A-4D14-8BE6-178D6CF97570}"/>
            </c:ext>
          </c:extLst>
        </c:ser>
        <c:ser>
          <c:idx val="5"/>
          <c:order val="2"/>
          <c:tx>
            <c:v>No.9</c:v>
          </c:tx>
          <c:spPr>
            <a:ln w="25400">
              <a:noFill/>
            </a:ln>
          </c:spPr>
          <c:marker>
            <c:symbol val="circle"/>
            <c:size val="8"/>
          </c:marker>
          <c:xVal>
            <c:numRef>
              <c:f>№46!$B$2:$B$225</c:f>
              <c:numCache>
                <c:formatCode>General</c:formatCode>
                <c:ptCount val="224"/>
                <c:pt idx="0">
                  <c:v>603.49700900000005</c:v>
                </c:pt>
                <c:pt idx="1">
                  <c:v>609.944031</c:v>
                </c:pt>
                <c:pt idx="2">
                  <c:v>615.40423599999997</c:v>
                </c:pt>
                <c:pt idx="3">
                  <c:v>618.69348100000002</c:v>
                </c:pt>
                <c:pt idx="4">
                  <c:v>620.53546100000005</c:v>
                </c:pt>
                <c:pt idx="5">
                  <c:v>620.33813499999997</c:v>
                </c:pt>
                <c:pt idx="6">
                  <c:v>621.58801300000005</c:v>
                </c:pt>
                <c:pt idx="7">
                  <c:v>624.21948199999997</c:v>
                </c:pt>
                <c:pt idx="8">
                  <c:v>627.37719700000002</c:v>
                </c:pt>
                <c:pt idx="9">
                  <c:v>630.46911599999999</c:v>
                </c:pt>
                <c:pt idx="10">
                  <c:v>633.62683100000004</c:v>
                </c:pt>
                <c:pt idx="11">
                  <c:v>636.587219</c:v>
                </c:pt>
                <c:pt idx="12">
                  <c:v>639.02124000000003</c:v>
                </c:pt>
                <c:pt idx="13">
                  <c:v>642.63946499999997</c:v>
                </c:pt>
                <c:pt idx="14">
                  <c:v>645.53405799999996</c:v>
                </c:pt>
                <c:pt idx="15">
                  <c:v>648.75756799999999</c:v>
                </c:pt>
                <c:pt idx="16">
                  <c:v>652.37573199999997</c:v>
                </c:pt>
                <c:pt idx="17">
                  <c:v>656.059753</c:v>
                </c:pt>
                <c:pt idx="18">
                  <c:v>658.69122300000004</c:v>
                </c:pt>
                <c:pt idx="19">
                  <c:v>662.44097899999997</c:v>
                </c:pt>
                <c:pt idx="20">
                  <c:v>666.51971400000002</c:v>
                </c:pt>
                <c:pt idx="21">
                  <c:v>670.20367399999998</c:v>
                </c:pt>
                <c:pt idx="22">
                  <c:v>674.21661400000005</c:v>
                </c:pt>
                <c:pt idx="23">
                  <c:v>677.83483899999999</c:v>
                </c:pt>
                <c:pt idx="24">
                  <c:v>681.84777799999995</c:v>
                </c:pt>
                <c:pt idx="25">
                  <c:v>685.005493</c:v>
                </c:pt>
                <c:pt idx="26">
                  <c:v>689.41314699999998</c:v>
                </c:pt>
                <c:pt idx="27">
                  <c:v>693.82074</c:v>
                </c:pt>
                <c:pt idx="28">
                  <c:v>698.22839399999998</c:v>
                </c:pt>
                <c:pt idx="29">
                  <c:v>701.71502699999996</c:v>
                </c:pt>
                <c:pt idx="30">
                  <c:v>706.12268100000006</c:v>
                </c:pt>
                <c:pt idx="31">
                  <c:v>710.53033400000004</c:v>
                </c:pt>
                <c:pt idx="32">
                  <c:v>714.21435499999995</c:v>
                </c:pt>
                <c:pt idx="33">
                  <c:v>718.81933600000002</c:v>
                </c:pt>
                <c:pt idx="34">
                  <c:v>723.22699</c:v>
                </c:pt>
                <c:pt idx="35">
                  <c:v>727.43725600000005</c:v>
                </c:pt>
                <c:pt idx="36">
                  <c:v>731.910706</c:v>
                </c:pt>
                <c:pt idx="37">
                  <c:v>736.05517599999996</c:v>
                </c:pt>
                <c:pt idx="38">
                  <c:v>740.26550299999997</c:v>
                </c:pt>
                <c:pt idx="39">
                  <c:v>744.54156499999999</c:v>
                </c:pt>
                <c:pt idx="40">
                  <c:v>748.94921899999997</c:v>
                </c:pt>
                <c:pt idx="41">
                  <c:v>753.29107699999997</c:v>
                </c:pt>
                <c:pt idx="42">
                  <c:v>757.896118</c:v>
                </c:pt>
                <c:pt idx="43">
                  <c:v>761.97479199999998</c:v>
                </c:pt>
                <c:pt idx="44">
                  <c:v>766.38244599999996</c:v>
                </c:pt>
                <c:pt idx="45">
                  <c:v>770.79010000000005</c:v>
                </c:pt>
                <c:pt idx="46">
                  <c:v>774.93457000000001</c:v>
                </c:pt>
                <c:pt idx="47">
                  <c:v>778.94757100000004</c:v>
                </c:pt>
                <c:pt idx="48">
                  <c:v>783.09204099999999</c:v>
                </c:pt>
                <c:pt idx="49">
                  <c:v>787.82861300000002</c:v>
                </c:pt>
                <c:pt idx="50">
                  <c:v>792.36785899999995</c:v>
                </c:pt>
                <c:pt idx="51">
                  <c:v>796.90704300000004</c:v>
                </c:pt>
                <c:pt idx="52">
                  <c:v>800.78839100000005</c:v>
                </c:pt>
                <c:pt idx="53">
                  <c:v>804.86706500000003</c:v>
                </c:pt>
                <c:pt idx="54">
                  <c:v>809.07745399999999</c:v>
                </c:pt>
                <c:pt idx="55">
                  <c:v>813.81396500000005</c:v>
                </c:pt>
                <c:pt idx="56">
                  <c:v>817.69531199999994</c:v>
                </c:pt>
                <c:pt idx="57">
                  <c:v>822.49774200000002</c:v>
                </c:pt>
                <c:pt idx="58">
                  <c:v>826.24749799999995</c:v>
                </c:pt>
                <c:pt idx="59">
                  <c:v>830.72088599999995</c:v>
                </c:pt>
                <c:pt idx="60">
                  <c:v>834.931152</c:v>
                </c:pt>
                <c:pt idx="61">
                  <c:v>838.68102999999996</c:v>
                </c:pt>
                <c:pt idx="62">
                  <c:v>842.89129600000001</c:v>
                </c:pt>
                <c:pt idx="63">
                  <c:v>847.49633800000004</c:v>
                </c:pt>
                <c:pt idx="64">
                  <c:v>852.03552200000001</c:v>
                </c:pt>
                <c:pt idx="65">
                  <c:v>855.98266599999999</c:v>
                </c:pt>
                <c:pt idx="66">
                  <c:v>859.66674799999998</c:v>
                </c:pt>
                <c:pt idx="67">
                  <c:v>863.94281000000001</c:v>
                </c:pt>
                <c:pt idx="68">
                  <c:v>868.81091300000003</c:v>
                </c:pt>
                <c:pt idx="69">
                  <c:v>872.88958700000001</c:v>
                </c:pt>
                <c:pt idx="70">
                  <c:v>876.37634300000002</c:v>
                </c:pt>
                <c:pt idx="71">
                  <c:v>880.71813999999995</c:v>
                </c:pt>
                <c:pt idx="72">
                  <c:v>885.25732400000004</c:v>
                </c:pt>
                <c:pt idx="73">
                  <c:v>888.94140600000003</c:v>
                </c:pt>
                <c:pt idx="74">
                  <c:v>893.15167199999996</c:v>
                </c:pt>
                <c:pt idx="75">
                  <c:v>896.83569299999999</c:v>
                </c:pt>
                <c:pt idx="76">
                  <c:v>901.17761199999995</c:v>
                </c:pt>
                <c:pt idx="77">
                  <c:v>905.58520499999997</c:v>
                </c:pt>
                <c:pt idx="78">
                  <c:v>909.59814500000005</c:v>
                </c:pt>
                <c:pt idx="79">
                  <c:v>914.13738999999998</c:v>
                </c:pt>
                <c:pt idx="80">
                  <c:v>918.28186000000005</c:v>
                </c:pt>
                <c:pt idx="81">
                  <c:v>921.76855499999999</c:v>
                </c:pt>
                <c:pt idx="82">
                  <c:v>926.17614700000001</c:v>
                </c:pt>
                <c:pt idx="83">
                  <c:v>930.38647500000002</c:v>
                </c:pt>
                <c:pt idx="84">
                  <c:v>934.66253700000004</c:v>
                </c:pt>
                <c:pt idx="85">
                  <c:v>938.675476</c:v>
                </c:pt>
                <c:pt idx="86">
                  <c:v>942.16210899999999</c:v>
                </c:pt>
                <c:pt idx="87">
                  <c:v>946.240906</c:v>
                </c:pt>
                <c:pt idx="88">
                  <c:v>951.10900900000001</c:v>
                </c:pt>
                <c:pt idx="89">
                  <c:v>954.793091</c:v>
                </c:pt>
                <c:pt idx="90">
                  <c:v>958.93756099999996</c:v>
                </c:pt>
                <c:pt idx="91">
                  <c:v>962.95050000000003</c:v>
                </c:pt>
                <c:pt idx="92">
                  <c:v>967.16076699999996</c:v>
                </c:pt>
                <c:pt idx="93">
                  <c:v>970.713257</c:v>
                </c:pt>
                <c:pt idx="94">
                  <c:v>975.25244099999998</c:v>
                </c:pt>
                <c:pt idx="95">
                  <c:v>979.13378899999998</c:v>
                </c:pt>
                <c:pt idx="96">
                  <c:v>985.84405500000003</c:v>
                </c:pt>
                <c:pt idx="97">
                  <c:v>989.39648399999999</c:v>
                </c:pt>
                <c:pt idx="98">
                  <c:v>991.43579099999999</c:v>
                </c:pt>
                <c:pt idx="99">
                  <c:v>994.59350600000005</c:v>
                </c:pt>
                <c:pt idx="100">
                  <c:v>999.72485400000005</c:v>
                </c:pt>
                <c:pt idx="101">
                  <c:v>1004.395569</c:v>
                </c:pt>
                <c:pt idx="102">
                  <c:v>1008.605957</c:v>
                </c:pt>
                <c:pt idx="103">
                  <c:v>1012.158386</c:v>
                </c:pt>
                <c:pt idx="104">
                  <c:v>1015.710815</c:v>
                </c:pt>
                <c:pt idx="105">
                  <c:v>1020.184204</c:v>
                </c:pt>
                <c:pt idx="106">
                  <c:v>1025.118164</c:v>
                </c:pt>
                <c:pt idx="107">
                  <c:v>1028.407471</c:v>
                </c:pt>
                <c:pt idx="108">
                  <c:v>1032.288818</c:v>
                </c:pt>
                <c:pt idx="109">
                  <c:v>1037.7491460000001</c:v>
                </c:pt>
                <c:pt idx="110">
                  <c:v>1041.4331050000001</c:v>
                </c:pt>
                <c:pt idx="111">
                  <c:v>1044.985596</c:v>
                </c:pt>
                <c:pt idx="112">
                  <c:v>1049.1958010000001</c:v>
                </c:pt>
                <c:pt idx="113">
                  <c:v>1054.3271480000001</c:v>
                </c:pt>
                <c:pt idx="114">
                  <c:v>1059.1295170000001</c:v>
                </c:pt>
                <c:pt idx="115">
                  <c:v>1063.931885</c:v>
                </c:pt>
                <c:pt idx="116">
                  <c:v>1066.892212</c:v>
                </c:pt>
                <c:pt idx="117">
                  <c:v>1070.444702</c:v>
                </c:pt>
                <c:pt idx="118">
                  <c:v>1075.0498050000001</c:v>
                </c:pt>
                <c:pt idx="119">
                  <c:v>1080.3126219999999</c:v>
                </c:pt>
                <c:pt idx="120">
                  <c:v>1084.7860109999999</c:v>
                </c:pt>
                <c:pt idx="121">
                  <c:v>1088.4700929999999</c:v>
                </c:pt>
                <c:pt idx="122">
                  <c:v>1092.417236</c:v>
                </c:pt>
                <c:pt idx="123">
                  <c:v>1096.627563</c:v>
                </c:pt>
                <c:pt idx="124">
                  <c:v>1101.0351559999999</c:v>
                </c:pt>
                <c:pt idx="125">
                  <c:v>1105.7060550000001</c:v>
                </c:pt>
                <c:pt idx="126">
                  <c:v>1109.126831</c:v>
                </c:pt>
                <c:pt idx="127">
                  <c:v>1113.0083010000001</c:v>
                </c:pt>
                <c:pt idx="128">
                  <c:v>1118.2711179999999</c:v>
                </c:pt>
                <c:pt idx="129">
                  <c:v>1122.3498540000001</c:v>
                </c:pt>
                <c:pt idx="130">
                  <c:v>1126.231323</c:v>
                </c:pt>
                <c:pt idx="131">
                  <c:v>1131.099365</c:v>
                </c:pt>
                <c:pt idx="132">
                  <c:v>1134.6518550000001</c:v>
                </c:pt>
                <c:pt idx="133">
                  <c:v>1137.875366</c:v>
                </c:pt>
                <c:pt idx="134">
                  <c:v>1142.8093260000001</c:v>
                </c:pt>
                <c:pt idx="135">
                  <c:v>1147.3486330000001</c:v>
                </c:pt>
                <c:pt idx="136">
                  <c:v>1151.9536129999999</c:v>
                </c:pt>
                <c:pt idx="137">
                  <c:v>1155.177124</c:v>
                </c:pt>
                <c:pt idx="138">
                  <c:v>1158.7294919999999</c:v>
                </c:pt>
                <c:pt idx="139">
                  <c:v>1163.2030030000001</c:v>
                </c:pt>
                <c:pt idx="140">
                  <c:v>1167.544922</c:v>
                </c:pt>
                <c:pt idx="141">
                  <c:v>1172.1499020000001</c:v>
                </c:pt>
                <c:pt idx="142">
                  <c:v>1176.4918210000001</c:v>
                </c:pt>
                <c:pt idx="143">
                  <c:v>1180.570557</c:v>
                </c:pt>
                <c:pt idx="144">
                  <c:v>1184.188721</c:v>
                </c:pt>
                <c:pt idx="145">
                  <c:v>1188.333374</c:v>
                </c:pt>
                <c:pt idx="146">
                  <c:v>1192.6751710000001</c:v>
                </c:pt>
                <c:pt idx="147">
                  <c:v>1197.3460689999999</c:v>
                </c:pt>
                <c:pt idx="148">
                  <c:v>1201.687866</c:v>
                </c:pt>
                <c:pt idx="149">
                  <c:v>1205.3061520000001</c:v>
                </c:pt>
                <c:pt idx="150">
                  <c:v>1209.055908</c:v>
                </c:pt>
                <c:pt idx="151">
                  <c:v>1214.1872559999999</c:v>
                </c:pt>
                <c:pt idx="152">
                  <c:v>1218.463379</c:v>
                </c:pt>
                <c:pt idx="153">
                  <c:v>1222.3447269999999</c:v>
                </c:pt>
                <c:pt idx="154">
                  <c:v>1225.6998289999999</c:v>
                </c:pt>
                <c:pt idx="155">
                  <c:v>1229.778564</c:v>
                </c:pt>
                <c:pt idx="156">
                  <c:v>1234.251953</c:v>
                </c:pt>
                <c:pt idx="157">
                  <c:v>1238.9886469999999</c:v>
                </c:pt>
                <c:pt idx="158">
                  <c:v>1243.1988530000001</c:v>
                </c:pt>
                <c:pt idx="159">
                  <c:v>1247.145996</c:v>
                </c:pt>
                <c:pt idx="160">
                  <c:v>1251.159058</c:v>
                </c:pt>
                <c:pt idx="161">
                  <c:v>1255.6982419999999</c:v>
                </c:pt>
                <c:pt idx="162">
                  <c:v>1259.4479980000001</c:v>
                </c:pt>
                <c:pt idx="163">
                  <c:v>1262.737427</c:v>
                </c:pt>
                <c:pt idx="164">
                  <c:v>1267.3424070000001</c:v>
                </c:pt>
                <c:pt idx="165">
                  <c:v>1272.342163</c:v>
                </c:pt>
                <c:pt idx="166">
                  <c:v>1276.4866939999999</c:v>
                </c:pt>
                <c:pt idx="167">
                  <c:v>1280.762817</c:v>
                </c:pt>
                <c:pt idx="168">
                  <c:v>1284.380981</c:v>
                </c:pt>
                <c:pt idx="169">
                  <c:v>1288.065063</c:v>
                </c:pt>
                <c:pt idx="170">
                  <c:v>1292.406982</c:v>
                </c:pt>
                <c:pt idx="171">
                  <c:v>1296.6171870000001</c:v>
                </c:pt>
                <c:pt idx="172">
                  <c:v>1301.4854740000001</c:v>
                </c:pt>
                <c:pt idx="173">
                  <c:v>1305.3668210000001</c:v>
                </c:pt>
                <c:pt idx="174">
                  <c:v>1309.5113530000001</c:v>
                </c:pt>
                <c:pt idx="175">
                  <c:v>1313.655884</c:v>
                </c:pt>
                <c:pt idx="176">
                  <c:v>1317.471558</c:v>
                </c:pt>
                <c:pt idx="177">
                  <c:v>1321.2871090000001</c:v>
                </c:pt>
                <c:pt idx="178">
                  <c:v>1326.352539</c:v>
                </c:pt>
                <c:pt idx="179">
                  <c:v>1330.5629879999999</c:v>
                </c:pt>
                <c:pt idx="180">
                  <c:v>1334.2470699999999</c:v>
                </c:pt>
                <c:pt idx="181">
                  <c:v>1337.930908</c:v>
                </c:pt>
                <c:pt idx="182">
                  <c:v>1342.075562</c:v>
                </c:pt>
                <c:pt idx="183">
                  <c:v>1346.812134</c:v>
                </c:pt>
                <c:pt idx="184">
                  <c:v>1351.2856449999999</c:v>
                </c:pt>
                <c:pt idx="185">
                  <c:v>1355.1669919999999</c:v>
                </c:pt>
                <c:pt idx="186">
                  <c:v>1359.443115</c:v>
                </c:pt>
                <c:pt idx="187">
                  <c:v>1363.390259</c:v>
                </c:pt>
                <c:pt idx="188">
                  <c:v>1367.995361</c:v>
                </c:pt>
                <c:pt idx="189">
                  <c:v>1371.942505</c:v>
                </c:pt>
                <c:pt idx="190">
                  <c:v>1375.3634030000001</c:v>
                </c:pt>
                <c:pt idx="191">
                  <c:v>1379.5079350000001</c:v>
                </c:pt>
                <c:pt idx="192">
                  <c:v>1383.784058</c:v>
                </c:pt>
                <c:pt idx="193">
                  <c:v>1388.718018</c:v>
                </c:pt>
                <c:pt idx="194">
                  <c:v>1392.730957</c:v>
                </c:pt>
                <c:pt idx="195">
                  <c:v>1396.941284</c:v>
                </c:pt>
                <c:pt idx="196">
                  <c:v>1400.756836</c:v>
                </c:pt>
                <c:pt idx="197">
                  <c:v>1405.4277340000001</c:v>
                </c:pt>
                <c:pt idx="198">
                  <c:v>1409.3748780000001</c:v>
                </c:pt>
                <c:pt idx="199">
                  <c:v>1413.3220209999999</c:v>
                </c:pt>
                <c:pt idx="200">
                  <c:v>1417.3350829999999</c:v>
                </c:pt>
                <c:pt idx="201">
                  <c:v>1421.940063</c:v>
                </c:pt>
                <c:pt idx="202">
                  <c:v>1426.6766359999999</c:v>
                </c:pt>
                <c:pt idx="203">
                  <c:v>1430.097534</c:v>
                </c:pt>
                <c:pt idx="204">
                  <c:v>1434.439453</c:v>
                </c:pt>
                <c:pt idx="205">
                  <c:v>1437.9261469999999</c:v>
                </c:pt>
                <c:pt idx="206">
                  <c:v>1442.33374</c:v>
                </c:pt>
                <c:pt idx="207">
                  <c:v>1446.675659</c:v>
                </c:pt>
                <c:pt idx="208">
                  <c:v>1450.8861079999999</c:v>
                </c:pt>
                <c:pt idx="209">
                  <c:v>1455.1621090000001</c:v>
                </c:pt>
                <c:pt idx="210">
                  <c:v>1458.8461910000001</c:v>
                </c:pt>
                <c:pt idx="211">
                  <c:v>1463.451172</c:v>
                </c:pt>
                <c:pt idx="212">
                  <c:v>1467.2010499999999</c:v>
                </c:pt>
                <c:pt idx="213">
                  <c:v>1471.2797849999999</c:v>
                </c:pt>
                <c:pt idx="214">
                  <c:v>1475.4902340000001</c:v>
                </c:pt>
                <c:pt idx="215">
                  <c:v>1480.0952150000001</c:v>
                </c:pt>
                <c:pt idx="216">
                  <c:v>1484.1739500000001</c:v>
                </c:pt>
                <c:pt idx="217">
                  <c:v>1488.1868899999999</c:v>
                </c:pt>
                <c:pt idx="218">
                  <c:v>1492.3314210000001</c:v>
                </c:pt>
                <c:pt idx="219">
                  <c:v>1496.607544</c:v>
                </c:pt>
                <c:pt idx="220">
                  <c:v>1501.146851</c:v>
                </c:pt>
              </c:numCache>
            </c:numRef>
          </c:xVal>
          <c:yVal>
            <c:numRef>
              <c:f>№46!$F$2:$F$225</c:f>
              <c:numCache>
                <c:formatCode>General</c:formatCode>
                <c:ptCount val="224"/>
                <c:pt idx="0">
                  <c:v>0.35892230001902214</c:v>
                </c:pt>
                <c:pt idx="1">
                  <c:v>0.35985108613149241</c:v>
                </c:pt>
                <c:pt idx="2">
                  <c:v>0.36043080821793827</c:v>
                </c:pt>
                <c:pt idx="3">
                  <c:v>0.36091113150859816</c:v>
                </c:pt>
                <c:pt idx="4">
                  <c:v>0.36172303798025651</c:v>
                </c:pt>
                <c:pt idx="5">
                  <c:v>0.36167677568911166</c:v>
                </c:pt>
                <c:pt idx="6">
                  <c:v>0.36177859155326975</c:v>
                </c:pt>
                <c:pt idx="7">
                  <c:v>0.36165134999595083</c:v>
                </c:pt>
                <c:pt idx="8">
                  <c:v>0.36208403480714951</c:v>
                </c:pt>
                <c:pt idx="9">
                  <c:v>0.36203307242661431</c:v>
                </c:pt>
                <c:pt idx="10">
                  <c:v>0.36246663285112457</c:v>
                </c:pt>
                <c:pt idx="11">
                  <c:v>0.36233902329111267</c:v>
                </c:pt>
                <c:pt idx="12">
                  <c:v>0.36277323950424223</c:v>
                </c:pt>
                <c:pt idx="13">
                  <c:v>0.362670979668273</c:v>
                </c:pt>
                <c:pt idx="14">
                  <c:v>0.36313173984927372</c:v>
                </c:pt>
                <c:pt idx="15">
                  <c:v>0.36341383812010442</c:v>
                </c:pt>
                <c:pt idx="16">
                  <c:v>0.36397939073043084</c:v>
                </c:pt>
                <c:pt idx="17">
                  <c:v>0.36428864147447665</c:v>
                </c:pt>
                <c:pt idx="18">
                  <c:v>0.36506393450366664</c:v>
                </c:pt>
                <c:pt idx="19">
                  <c:v>0.36540098371043317</c:v>
                </c:pt>
                <c:pt idx="20">
                  <c:v>0.36581663844094148</c:v>
                </c:pt>
                <c:pt idx="21">
                  <c:v>0.3663375187306106</c:v>
                </c:pt>
                <c:pt idx="22">
                  <c:v>0.3661811029201219</c:v>
                </c:pt>
                <c:pt idx="23">
                  <c:v>0.36706925609550062</c:v>
                </c:pt>
                <c:pt idx="24">
                  <c:v>0.36733131688728532</c:v>
                </c:pt>
                <c:pt idx="25">
                  <c:v>0.36775133741487226</c:v>
                </c:pt>
                <c:pt idx="26">
                  <c:v>0.36811970915732906</c:v>
                </c:pt>
                <c:pt idx="27">
                  <c:v>0.36846242718190864</c:v>
                </c:pt>
                <c:pt idx="28">
                  <c:v>0.36901730272797045</c:v>
                </c:pt>
                <c:pt idx="29">
                  <c:v>0.36930866344246377</c:v>
                </c:pt>
                <c:pt idx="30">
                  <c:v>0.36968008252778251</c:v>
                </c:pt>
                <c:pt idx="31">
                  <c:v>0.37034524740520697</c:v>
                </c:pt>
                <c:pt idx="32">
                  <c:v>0.37066541485072879</c:v>
                </c:pt>
                <c:pt idx="33">
                  <c:v>0.37095938497523756</c:v>
                </c:pt>
                <c:pt idx="34">
                  <c:v>0.37168286569922659</c:v>
                </c:pt>
                <c:pt idx="35">
                  <c:v>0.37168286569922659</c:v>
                </c:pt>
                <c:pt idx="36">
                  <c:v>0.37270591758617139</c:v>
                </c:pt>
                <c:pt idx="37">
                  <c:v>0.37259794119230155</c:v>
                </c:pt>
                <c:pt idx="38">
                  <c:v>0.37354465521849511</c:v>
                </c:pt>
                <c:pt idx="39">
                  <c:v>0.37330078468331346</c:v>
                </c:pt>
                <c:pt idx="40">
                  <c:v>0.37425107826708215</c:v>
                </c:pt>
                <c:pt idx="41">
                  <c:v>0.3747143736078446</c:v>
                </c:pt>
                <c:pt idx="42">
                  <c:v>0.37490548561648074</c:v>
                </c:pt>
                <c:pt idx="43">
                  <c:v>0.37547999308725655</c:v>
                </c:pt>
                <c:pt idx="44">
                  <c:v>0.37591890819780055</c:v>
                </c:pt>
                <c:pt idx="45">
                  <c:v>0.37627626733017971</c:v>
                </c:pt>
                <c:pt idx="46">
                  <c:v>0.37660673442763465</c:v>
                </c:pt>
                <c:pt idx="47">
                  <c:v>0.37729716643702155</c:v>
                </c:pt>
                <c:pt idx="48">
                  <c:v>0.37749088066410846</c:v>
                </c:pt>
                <c:pt idx="49">
                  <c:v>0.37787894866276528</c:v>
                </c:pt>
                <c:pt idx="50">
                  <c:v>0.3783513175691422</c:v>
                </c:pt>
                <c:pt idx="51">
                  <c:v>0.37871336089424074</c:v>
                </c:pt>
                <c:pt idx="52">
                  <c:v>0.37893644264268606</c:v>
                </c:pt>
                <c:pt idx="53">
                  <c:v>0.37966346848370597</c:v>
                </c:pt>
                <c:pt idx="54">
                  <c:v>0.37960743784043716</c:v>
                </c:pt>
                <c:pt idx="55">
                  <c:v>0.37988767129252532</c:v>
                </c:pt>
                <c:pt idx="56">
                  <c:v>0.3803931611848933</c:v>
                </c:pt>
                <c:pt idx="57">
                  <c:v>0.38101284060006851</c:v>
                </c:pt>
                <c:pt idx="58">
                  <c:v>0.38121047592298579</c:v>
                </c:pt>
                <c:pt idx="59">
                  <c:v>0.38174777743093213</c:v>
                </c:pt>
                <c:pt idx="60">
                  <c:v>0.38205959630378361</c:v>
                </c:pt>
                <c:pt idx="61">
                  <c:v>0.38265621317260085</c:v>
                </c:pt>
                <c:pt idx="62">
                  <c:v>0.38325478307073241</c:v>
                </c:pt>
                <c:pt idx="63">
                  <c:v>0.3834547082470901</c:v>
                </c:pt>
                <c:pt idx="64">
                  <c:v>0.38477373412074051</c:v>
                </c:pt>
                <c:pt idx="65">
                  <c:v>0.38523465919255773</c:v>
                </c:pt>
                <c:pt idx="66">
                  <c:v>0.38636275438576467</c:v>
                </c:pt>
                <c:pt idx="67">
                  <c:v>0.38732247309971368</c:v>
                </c:pt>
                <c:pt idx="68">
                  <c:v>0.38860956909620359</c:v>
                </c:pt>
                <c:pt idx="69">
                  <c:v>0.38993480159810323</c:v>
                </c:pt>
                <c:pt idx="70">
                  <c:v>0.39141790820416122</c:v>
                </c:pt>
                <c:pt idx="71">
                  <c:v>0.39321256913228364</c:v>
                </c:pt>
                <c:pt idx="72">
                  <c:v>0.39456943658131832</c:v>
                </c:pt>
                <c:pt idx="73">
                  <c:v>0.39691300309154642</c:v>
                </c:pt>
                <c:pt idx="74">
                  <c:v>0.39835721075106928</c:v>
                </c:pt>
                <c:pt idx="75">
                  <c:v>0.40046550459299524</c:v>
                </c:pt>
                <c:pt idx="76">
                  <c:v>0.40250164001130562</c:v>
                </c:pt>
                <c:pt idx="77">
                  <c:v>0.40376492928531471</c:v>
                </c:pt>
                <c:pt idx="78">
                  <c:v>0.40612323420964136</c:v>
                </c:pt>
                <c:pt idx="79">
                  <c:v>0.40747398366536158</c:v>
                </c:pt>
                <c:pt idx="80">
                  <c:v>0.41013726168701697</c:v>
                </c:pt>
                <c:pt idx="81">
                  <c:v>0.41144911394842204</c:v>
                </c:pt>
                <c:pt idx="82">
                  <c:v>0.41383161738888902</c:v>
                </c:pt>
                <c:pt idx="83">
                  <c:v>0.41607365092632148</c:v>
                </c:pt>
                <c:pt idx="84">
                  <c:v>0.41769485018567148</c:v>
                </c:pt>
                <c:pt idx="85">
                  <c:v>0.42015055485903657</c:v>
                </c:pt>
                <c:pt idx="86">
                  <c:v>0.42298269627602186</c:v>
                </c:pt>
                <c:pt idx="87">
                  <c:v>0.42486861548313393</c:v>
                </c:pt>
                <c:pt idx="88">
                  <c:v>0.42762271110858457</c:v>
                </c:pt>
                <c:pt idx="89">
                  <c:v>0.4309895798518763</c:v>
                </c:pt>
                <c:pt idx="90">
                  <c:v>0.43404348076960064</c:v>
                </c:pt>
                <c:pt idx="91">
                  <c:v>0.43784764659994307</c:v>
                </c:pt>
                <c:pt idx="92">
                  <c:v>0.44137811614483397</c:v>
                </c:pt>
                <c:pt idx="93">
                  <c:v>0.44538962711000019</c:v>
                </c:pt>
                <c:pt idx="94">
                  <c:v>0.45018259775563024</c:v>
                </c:pt>
                <c:pt idx="95">
                  <c:v>0.45516037524134312</c:v>
                </c:pt>
                <c:pt idx="96">
                  <c:v>0.46012603090460802</c:v>
                </c:pt>
                <c:pt idx="97">
                  <c:v>0.466254907154387</c:v>
                </c:pt>
                <c:pt idx="98">
                  <c:v>0.47168304834352731</c:v>
                </c:pt>
                <c:pt idx="99">
                  <c:v>0.47657603663214387</c:v>
                </c:pt>
                <c:pt idx="100">
                  <c:v>0.48347195317361669</c:v>
                </c:pt>
                <c:pt idx="101">
                  <c:v>0.49019654694282444</c:v>
                </c:pt>
                <c:pt idx="102">
                  <c:v>0.49778411483045321</c:v>
                </c:pt>
                <c:pt idx="103">
                  <c:v>0.50536192369080335</c:v>
                </c:pt>
                <c:pt idx="104">
                  <c:v>0.51296941071497848</c:v>
                </c:pt>
                <c:pt idx="105">
                  <c:v>0.52149569050913713</c:v>
                </c:pt>
                <c:pt idx="106">
                  <c:v>0.53085726240223174</c:v>
                </c:pt>
                <c:pt idx="107">
                  <c:v>0.53891913363205712</c:v>
                </c:pt>
                <c:pt idx="108">
                  <c:v>0.54880567677235392</c:v>
                </c:pt>
                <c:pt idx="109">
                  <c:v>0.55900099033658068</c:v>
                </c:pt>
                <c:pt idx="110">
                  <c:v>0.5680729648795767</c:v>
                </c:pt>
                <c:pt idx="111">
                  <c:v>0.57789822350892928</c:v>
                </c:pt>
                <c:pt idx="112">
                  <c:v>0.58773361484022868</c:v>
                </c:pt>
                <c:pt idx="113">
                  <c:v>0.59624673719498211</c:v>
                </c:pt>
                <c:pt idx="114">
                  <c:v>0.60522374329948347</c:v>
                </c:pt>
                <c:pt idx="115">
                  <c:v>0.61344925846912424</c:v>
                </c:pt>
                <c:pt idx="116">
                  <c:v>0.61876048658676563</c:v>
                </c:pt>
                <c:pt idx="117">
                  <c:v>0.62484690508770746</c:v>
                </c:pt>
                <c:pt idx="118">
                  <c:v>0.62989535486973147</c:v>
                </c:pt>
                <c:pt idx="119">
                  <c:v>0.63377444262209148</c:v>
                </c:pt>
                <c:pt idx="120">
                  <c:v>0.639922446474948</c:v>
                </c:pt>
                <c:pt idx="121">
                  <c:v>0.64424909325628577</c:v>
                </c:pt>
                <c:pt idx="122">
                  <c:v>0.64781797008589959</c:v>
                </c:pt>
                <c:pt idx="123">
                  <c:v>0.65117911080571356</c:v>
                </c:pt>
                <c:pt idx="124">
                  <c:v>0.65683157892490063</c:v>
                </c:pt>
                <c:pt idx="125">
                  <c:v>0.65952581725681025</c:v>
                </c:pt>
                <c:pt idx="126">
                  <c:v>0.66446554831009874</c:v>
                </c:pt>
                <c:pt idx="127">
                  <c:v>0.66843610902508421</c:v>
                </c:pt>
                <c:pt idx="128">
                  <c:v>0.67359891588669751</c:v>
                </c:pt>
                <c:pt idx="129">
                  <c:v>0.6764324912364561</c:v>
                </c:pt>
                <c:pt idx="130">
                  <c:v>0.68172004897853977</c:v>
                </c:pt>
                <c:pt idx="131">
                  <c:v>0.68599174793090323</c:v>
                </c:pt>
                <c:pt idx="132">
                  <c:v>0.69003953461919043</c:v>
                </c:pt>
                <c:pt idx="133">
                  <c:v>0.69413523152981282</c:v>
                </c:pt>
                <c:pt idx="134">
                  <c:v>0.70094353961329914</c:v>
                </c:pt>
                <c:pt idx="135">
                  <c:v>0.70749731373655134</c:v>
                </c:pt>
                <c:pt idx="136">
                  <c:v>0.71259214381181568</c:v>
                </c:pt>
                <c:pt idx="137">
                  <c:v>0.72077719517713135</c:v>
                </c:pt>
                <c:pt idx="138">
                  <c:v>0.72853337741069601</c:v>
                </c:pt>
                <c:pt idx="139">
                  <c:v>0.73624734486462129</c:v>
                </c:pt>
                <c:pt idx="140">
                  <c:v>0.74391137164427978</c:v>
                </c:pt>
                <c:pt idx="141">
                  <c:v>0.75173613462957622</c:v>
                </c:pt>
                <c:pt idx="142">
                  <c:v>0.76254255038522034</c:v>
                </c:pt>
                <c:pt idx="143">
                  <c:v>0.77099753374811075</c:v>
                </c:pt>
                <c:pt idx="144">
                  <c:v>0.78058832373578479</c:v>
                </c:pt>
                <c:pt idx="145">
                  <c:v>0.78691555066234964</c:v>
                </c:pt>
                <c:pt idx="146">
                  <c:v>0.79457097312785685</c:v>
                </c:pt>
                <c:pt idx="147">
                  <c:v>0.80112767149846265</c:v>
                </c:pt>
                <c:pt idx="148">
                  <c:v>0.81046539078335755</c:v>
                </c:pt>
                <c:pt idx="149">
                  <c:v>0.81702855656051698</c:v>
                </c:pt>
                <c:pt idx="150">
                  <c:v>0.82080817491033675</c:v>
                </c:pt>
                <c:pt idx="151">
                  <c:v>0.82794016790477132</c:v>
                </c:pt>
                <c:pt idx="152">
                  <c:v>0.83303351043802032</c:v>
                </c:pt>
                <c:pt idx="153">
                  <c:v>0.83996884335547839</c:v>
                </c:pt>
                <c:pt idx="154">
                  <c:v>0.84535061407690693</c:v>
                </c:pt>
                <c:pt idx="155">
                  <c:v>0.84841731312294333</c:v>
                </c:pt>
                <c:pt idx="156">
                  <c:v>0.85433366673405353</c:v>
                </c:pt>
                <c:pt idx="157">
                  <c:v>0.86076518450671513</c:v>
                </c:pt>
                <c:pt idx="158">
                  <c:v>0.86423456657425313</c:v>
                </c:pt>
                <c:pt idx="159">
                  <c:v>0.86875800896876199</c:v>
                </c:pt>
                <c:pt idx="160">
                  <c:v>0.87318081955241589</c:v>
                </c:pt>
                <c:pt idx="161">
                  <c:v>0.87675189664965592</c:v>
                </c:pt>
                <c:pt idx="162">
                  <c:v>0.88246557708004592</c:v>
                </c:pt>
                <c:pt idx="163">
                  <c:v>0.88687627265896263</c:v>
                </c:pt>
                <c:pt idx="164">
                  <c:v>0.89164072334519628</c:v>
                </c:pt>
                <c:pt idx="165">
                  <c:v>0.89396416262824996</c:v>
                </c:pt>
                <c:pt idx="166">
                  <c:v>0.89864779661331917</c:v>
                </c:pt>
                <c:pt idx="167">
                  <c:v>0.90385740956726446</c:v>
                </c:pt>
                <c:pt idx="168">
                  <c:v>0.90704396391481446</c:v>
                </c:pt>
                <c:pt idx="169">
                  <c:v>0.91138163554050222</c:v>
                </c:pt>
                <c:pt idx="170">
                  <c:v>0.9102530661855065</c:v>
                </c:pt>
                <c:pt idx="171">
                  <c:v>0.91413423868910659</c:v>
                </c:pt>
                <c:pt idx="172">
                  <c:v>0.92001832948388818</c:v>
                </c:pt>
                <c:pt idx="173">
                  <c:v>0.92216175043574022</c:v>
                </c:pt>
                <c:pt idx="174">
                  <c:v>0.92781544118816006</c:v>
                </c:pt>
                <c:pt idx="175">
                  <c:v>0.92882002561702026</c:v>
                </c:pt>
                <c:pt idx="176">
                  <c:v>0.93218560656339045</c:v>
                </c:pt>
                <c:pt idx="177">
                  <c:v>0.93523524134724245</c:v>
                </c:pt>
                <c:pt idx="178">
                  <c:v>0.9379630011912129</c:v>
                </c:pt>
                <c:pt idx="179">
                  <c:v>0.94312060851595814</c:v>
                </c:pt>
                <c:pt idx="180">
                  <c:v>0.94450558158534459</c:v>
                </c:pt>
                <c:pt idx="181">
                  <c:v>0.9458946283041304</c:v>
                </c:pt>
                <c:pt idx="182">
                  <c:v>0.95131542745595976</c:v>
                </c:pt>
                <c:pt idx="183">
                  <c:v>0.95413847387565931</c:v>
                </c:pt>
                <c:pt idx="184">
                  <c:v>0.95608824717342999</c:v>
                </c:pt>
                <c:pt idx="185">
                  <c:v>0.96090919955364407</c:v>
                </c:pt>
                <c:pt idx="186">
                  <c:v>0.96162740091519716</c:v>
                </c:pt>
                <c:pt idx="187">
                  <c:v>0.96505432749765097</c:v>
                </c:pt>
                <c:pt idx="188">
                  <c:v>0.96795879775504867</c:v>
                </c:pt>
                <c:pt idx="189">
                  <c:v>0.96960017140380705</c:v>
                </c:pt>
                <c:pt idx="190">
                  <c:v>0.9743741195475274</c:v>
                </c:pt>
                <c:pt idx="191">
                  <c:v>0.97603762241774783</c:v>
                </c:pt>
                <c:pt idx="192">
                  <c:v>0.97845035528745727</c:v>
                </c:pt>
                <c:pt idx="193">
                  <c:v>0.981623699508962</c:v>
                </c:pt>
                <c:pt idx="194">
                  <c:v>0.98500597107346655</c:v>
                </c:pt>
                <c:pt idx="195">
                  <c:v>0.98708465295417669</c:v>
                </c:pt>
                <c:pt idx="196">
                  <c:v>0.99088629560438091</c:v>
                </c:pt>
                <c:pt idx="197">
                  <c:v>0.99069547463849572</c:v>
                </c:pt>
                <c:pt idx="198">
                  <c:v>0.99279797371888034</c:v>
                </c:pt>
                <c:pt idx="199">
                  <c:v>0.99490970823478686</c:v>
                </c:pt>
                <c:pt idx="200">
                  <c:v>0.99896592754882352</c:v>
                </c:pt>
                <c:pt idx="201">
                  <c:v>1.0024689763950221</c:v>
                </c:pt>
                <c:pt idx="202">
                  <c:v>1.005210701254613</c:v>
                </c:pt>
                <c:pt idx="203">
                  <c:v>1.0071784044459338</c:v>
                </c:pt>
                <c:pt idx="204">
                  <c:v>1.010541148092533</c:v>
                </c:pt>
                <c:pt idx="205">
                  <c:v>1.0123305487843355</c:v>
                </c:pt>
                <c:pt idx="206">
                  <c:v>1.0155273344627505</c:v>
                </c:pt>
                <c:pt idx="207">
                  <c:v>1.0211704073441346</c:v>
                </c:pt>
                <c:pt idx="208">
                  <c:v>1.0205626625607471</c:v>
                </c:pt>
                <c:pt idx="209">
                  <c:v>1.0225906794604291</c:v>
                </c:pt>
                <c:pt idx="210">
                  <c:v>1.026466449953908</c:v>
                </c:pt>
                <c:pt idx="211">
                  <c:v>1.0285183343000586</c:v>
                </c:pt>
                <c:pt idx="212">
                  <c:v>1.0283127455504353</c:v>
                </c:pt>
                <c:pt idx="213">
                  <c:v>1.0314046041235589</c:v>
                </c:pt>
                <c:pt idx="214">
                  <c:v>1.0351389592649349</c:v>
                </c:pt>
                <c:pt idx="215">
                  <c:v>1.037644118941732</c:v>
                </c:pt>
                <c:pt idx="216">
                  <c:v>1.0410030414766387</c:v>
                </c:pt>
                <c:pt idx="217">
                  <c:v>1.0450199137999967</c:v>
                </c:pt>
                <c:pt idx="218">
                  <c:v>1.0490682307774077</c:v>
                </c:pt>
                <c:pt idx="219">
                  <c:v>1.0439595855174759</c:v>
                </c:pt>
                <c:pt idx="220">
                  <c:v>1.0479999999999998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D8A-4D14-8BE6-178D6CF97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002048"/>
        <c:axId val="76003968"/>
      </c:scatterChart>
      <c:valAx>
        <c:axId val="76002048"/>
        <c:scaling>
          <c:orientation val="minMax"/>
          <c:min val="6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T, ℃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6240395148669802"/>
              <c:y val="0.78703667745415318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12700">
            <a:solidFill>
              <a:schemeClr val="tx1"/>
            </a:solidFill>
          </a:ln>
        </c:spPr>
        <c:crossAx val="76003968"/>
        <c:crosses val="autoZero"/>
        <c:crossBetween val="midCat"/>
        <c:minorUnit val="50"/>
      </c:valAx>
      <c:valAx>
        <c:axId val="76003968"/>
        <c:scaling>
          <c:orientation val="minMax"/>
          <c:min val="0.30000000000000004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l-GR" dirty="0"/>
                  <a:t>ρ</a:t>
                </a:r>
                <a:r>
                  <a:rPr lang="en-US" dirty="0"/>
                  <a:t>/</a:t>
                </a:r>
                <a:r>
                  <a:rPr lang="el-GR" dirty="0"/>
                  <a:t>ρ</a:t>
                </a:r>
                <a:r>
                  <a:rPr lang="en-US" baseline="-25000" dirty="0" err="1"/>
                  <a:t>th</a:t>
                </a:r>
                <a:r>
                  <a:rPr lang="en-US" dirty="0"/>
                  <a:t>, </a:t>
                </a:r>
                <a:r>
                  <a:rPr lang="ru-RU" dirty="0"/>
                  <a:t>%</a:t>
                </a:r>
              </a:p>
            </c:rich>
          </c:tx>
          <c:layout>
            <c:manualLayout>
              <c:xMode val="edge"/>
              <c:yMode val="edge"/>
              <c:x val="0.11884088694492757"/>
              <c:y val="2.379265091863516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6002048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70657903025279734"/>
          <c:y val="0.22187387127067829"/>
          <c:w val="0.19236833816825527"/>
          <c:h val="0.4080512783467344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56856752100155E-2"/>
          <c:y val="5.0925925925925923E-2"/>
          <c:w val="0.91777107301836025"/>
          <c:h val="0.82037037037037042"/>
        </c:manualLayout>
      </c:layout>
      <c:scatterChart>
        <c:scatterStyle val="smoothMarker"/>
        <c:varyColors val="0"/>
        <c:ser>
          <c:idx val="5"/>
          <c:order val="0"/>
          <c:tx>
            <c:v>No.1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№84!$W$44:$W$218</c:f>
              <c:numCache>
                <c:formatCode>General</c:formatCode>
                <c:ptCount val="175"/>
                <c:pt idx="0">
                  <c:v>2.986820144609112</c:v>
                </c:pt>
                <c:pt idx="3">
                  <c:v>2.9481728775253893</c:v>
                </c:pt>
                <c:pt idx="6">
                  <c:v>2.9122268306431658</c:v>
                </c:pt>
                <c:pt idx="9">
                  <c:v>2.8770267811063963</c:v>
                </c:pt>
                <c:pt idx="12">
                  <c:v>2.8417836345449765</c:v>
                </c:pt>
                <c:pt idx="15">
                  <c:v>2.8085903226933358</c:v>
                </c:pt>
                <c:pt idx="18">
                  <c:v>2.7761058496719646</c:v>
                </c:pt>
                <c:pt idx="21">
                  <c:v>2.7447428466598054</c:v>
                </c:pt>
                <c:pt idx="24">
                  <c:v>2.7151449509055166</c:v>
                </c:pt>
                <c:pt idx="27">
                  <c:v>2.6848246616978009</c:v>
                </c:pt>
                <c:pt idx="30">
                  <c:v>2.6556386340378695</c:v>
                </c:pt>
                <c:pt idx="33">
                  <c:v>2.6268784723036647</c:v>
                </c:pt>
                <c:pt idx="36">
                  <c:v>2.600092269433961</c:v>
                </c:pt>
                <c:pt idx="39">
                  <c:v>2.5717549509288529</c:v>
                </c:pt>
                <c:pt idx="42">
                  <c:v>2.545609110707622</c:v>
                </c:pt>
                <c:pt idx="45">
                  <c:v>2.5193036583685005</c:v>
                </c:pt>
                <c:pt idx="48">
                  <c:v>2.4938123388403497</c:v>
                </c:pt>
                <c:pt idx="51">
                  <c:v>2.4692202025913415</c:v>
                </c:pt>
                <c:pt idx="54">
                  <c:v>2.4440813515612381</c:v>
                </c:pt>
                <c:pt idx="57">
                  <c:v>2.4198584730362338</c:v>
                </c:pt>
                <c:pt idx="60">
                  <c:v>2.3960862240931133</c:v>
                </c:pt>
                <c:pt idx="63">
                  <c:v>2.3741414047981317</c:v>
                </c:pt>
                <c:pt idx="66">
                  <c:v>2.349575634186444</c:v>
                </c:pt>
                <c:pt idx="69">
                  <c:v>2.3273507965114946</c:v>
                </c:pt>
                <c:pt idx="72">
                  <c:v>2.3061074227896126</c:v>
                </c:pt>
                <c:pt idx="75">
                  <c:v>2.2838256708502302</c:v>
                </c:pt>
                <c:pt idx="78">
                  <c:v>2.2636653980365682</c:v>
                </c:pt>
                <c:pt idx="81">
                  <c:v>2.2418999027037469</c:v>
                </c:pt>
                <c:pt idx="84">
                  <c:v>2.2221173863557606</c:v>
                </c:pt>
                <c:pt idx="87">
                  <c:v>2.2016966524470765</c:v>
                </c:pt>
                <c:pt idx="90">
                  <c:v>2.1821625903535113</c:v>
                </c:pt>
                <c:pt idx="93">
                  <c:v>2.1622733630207556</c:v>
                </c:pt>
                <c:pt idx="96">
                  <c:v>2.1429991479095944</c:v>
                </c:pt>
                <c:pt idx="99">
                  <c:v>2.1245567829419625</c:v>
                </c:pt>
                <c:pt idx="102">
                  <c:v>2.1059167514267179</c:v>
                </c:pt>
                <c:pt idx="105">
                  <c:v>2.0911698496734838</c:v>
                </c:pt>
                <c:pt idx="108">
                  <c:v>2.0694778382109615</c:v>
                </c:pt>
                <c:pt idx="111">
                  <c:v>2.0541566410134702</c:v>
                </c:pt>
                <c:pt idx="114">
                  <c:v>2.0357671566578683</c:v>
                </c:pt>
                <c:pt idx="117">
                  <c:v>2.0189144570265003</c:v>
                </c:pt>
                <c:pt idx="120">
                  <c:v>2.0024475992191175</c:v>
                </c:pt>
                <c:pt idx="123">
                  <c:v>1.9863909702193514</c:v>
                </c:pt>
                <c:pt idx="126">
                  <c:v>1.9698656245017183</c:v>
                </c:pt>
                <c:pt idx="129">
                  <c:v>1.9543519991084957</c:v>
                </c:pt>
                <c:pt idx="132">
                  <c:v>1.9386243127490415</c:v>
                </c:pt>
                <c:pt idx="135">
                  <c:v>1.9236756922307681</c:v>
                </c:pt>
                <c:pt idx="138">
                  <c:v>1.909766363239614</c:v>
                </c:pt>
                <c:pt idx="141">
                  <c:v>1.8932265566356807</c:v>
                </c:pt>
                <c:pt idx="144">
                  <c:v>1.8790730069430375</c:v>
                </c:pt>
                <c:pt idx="147">
                  <c:v>1.8645243877818392</c:v>
                </c:pt>
                <c:pt idx="150">
                  <c:v>1.8502031108123076</c:v>
                </c:pt>
                <c:pt idx="153">
                  <c:v>1.8363419105896979</c:v>
                </c:pt>
                <c:pt idx="156">
                  <c:v>1.8226390002971378</c:v>
                </c:pt>
                <c:pt idx="159">
                  <c:v>1.8092330491197863</c:v>
                </c:pt>
                <c:pt idx="162">
                  <c:v>1.7958370880304517</c:v>
                </c:pt>
                <c:pt idx="165">
                  <c:v>1.7832297012131655</c:v>
                </c:pt>
                <c:pt idx="168">
                  <c:v>1.7696815476246301</c:v>
                </c:pt>
                <c:pt idx="171">
                  <c:v>1.7578124558861445</c:v>
                </c:pt>
                <c:pt idx="174">
                  <c:v>1.744836713367911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№84!$X$44:$X$218</c:f>
              <c:numCache>
                <c:formatCode>General</c:formatCode>
                <c:ptCount val="175"/>
                <c:pt idx="0">
                  <c:v>0.97294224649840721</c:v>
                </c:pt>
                <c:pt idx="3">
                  <c:v>1.3598861061804073</c:v>
                </c:pt>
                <c:pt idx="6">
                  <c:v>1.6103639438396413</c:v>
                </c:pt>
                <c:pt idx="9">
                  <c:v>1.8324246767829571</c:v>
                </c:pt>
                <c:pt idx="12">
                  <c:v>1.7105593774495447</c:v>
                </c:pt>
                <c:pt idx="15">
                  <c:v>2.0842275869239995</c:v>
                </c:pt>
                <c:pt idx="18">
                  <c:v>1.9505865059640841</c:v>
                </c:pt>
                <c:pt idx="21">
                  <c:v>2.0366521544407212</c:v>
                </c:pt>
                <c:pt idx="24">
                  <c:v>2.0697117506610438</c:v>
                </c:pt>
                <c:pt idx="27">
                  <c:v>2.2360964641386256</c:v>
                </c:pt>
                <c:pt idx="30">
                  <c:v>2.1669474766693053</c:v>
                </c:pt>
                <c:pt idx="33">
                  <c:v>2.1802639147361806</c:v>
                </c:pt>
                <c:pt idx="36">
                  <c:v>2.3479369670047325</c:v>
                </c:pt>
                <c:pt idx="39">
                  <c:v>2.2760139663879175</c:v>
                </c:pt>
                <c:pt idx="42">
                  <c:v>2.4760257892723669</c:v>
                </c:pt>
                <c:pt idx="45">
                  <c:v>2.5051034470037701</c:v>
                </c:pt>
                <c:pt idx="48">
                  <c:v>2.6240162510300173</c:v>
                </c:pt>
                <c:pt idx="51">
                  <c:v>2.4152574501162225</c:v>
                </c:pt>
                <c:pt idx="54">
                  <c:v>2.4028776364784421</c:v>
                </c:pt>
                <c:pt idx="57">
                  <c:v>2.4717154636316039</c:v>
                </c:pt>
                <c:pt idx="60">
                  <c:v>2.4426020910525454</c:v>
                </c:pt>
                <c:pt idx="63">
                  <c:v>2.6020692881272396</c:v>
                </c:pt>
                <c:pt idx="66">
                  <c:v>2.7227115565828783</c:v>
                </c:pt>
                <c:pt idx="69">
                  <c:v>2.6289531052250976</c:v>
                </c:pt>
                <c:pt idx="72">
                  <c:v>2.7984536766372767</c:v>
                </c:pt>
                <c:pt idx="75">
                  <c:v>2.7580771620486204</c:v>
                </c:pt>
                <c:pt idx="78">
                  <c:v>2.7527406920429183</c:v>
                </c:pt>
                <c:pt idx="81">
                  <c:v>2.782831562291785</c:v>
                </c:pt>
                <c:pt idx="84">
                  <c:v>2.7273544379661643</c:v>
                </c:pt>
                <c:pt idx="87">
                  <c:v>2.767708841858024</c:v>
                </c:pt>
                <c:pt idx="90">
                  <c:v>2.9042965888619263</c:v>
                </c:pt>
                <c:pt idx="93">
                  <c:v>2.7031065982122744</c:v>
                </c:pt>
                <c:pt idx="96">
                  <c:v>2.8244945856232468</c:v>
                </c:pt>
                <c:pt idx="99">
                  <c:v>2.7717752144156891</c:v>
                </c:pt>
                <c:pt idx="102">
                  <c:v>2.7913425846655464</c:v>
                </c:pt>
                <c:pt idx="105">
                  <c:v>2.8582405754099987</c:v>
                </c:pt>
                <c:pt idx="108">
                  <c:v>2.7544463346420756</c:v>
                </c:pt>
                <c:pt idx="111">
                  <c:v>2.7659793005945432</c:v>
                </c:pt>
                <c:pt idx="114">
                  <c:v>2.7104127077152111</c:v>
                </c:pt>
                <c:pt idx="117">
                  <c:v>2.7102761124523886</c:v>
                </c:pt>
                <c:pt idx="120">
                  <c:v>2.7216727074908604</c:v>
                </c:pt>
                <c:pt idx="123">
                  <c:v>2.6854989558568838</c:v>
                </c:pt>
                <c:pt idx="126">
                  <c:v>2.6813714608088079</c:v>
                </c:pt>
                <c:pt idx="129">
                  <c:v>2.7379477314772385</c:v>
                </c:pt>
                <c:pt idx="132">
                  <c:v>2.8080469883586594</c:v>
                </c:pt>
                <c:pt idx="135">
                  <c:v>2.8012776735059983</c:v>
                </c:pt>
                <c:pt idx="138">
                  <c:v>3.0454640312222101</c:v>
                </c:pt>
                <c:pt idx="141">
                  <c:v>3.0084855584184922</c:v>
                </c:pt>
                <c:pt idx="144">
                  <c:v>2.9783458821061939</c:v>
                </c:pt>
                <c:pt idx="147">
                  <c:v>3.1099863671867669</c:v>
                </c:pt>
                <c:pt idx="150">
                  <c:v>2.7299286332351635</c:v>
                </c:pt>
                <c:pt idx="153">
                  <c:v>2.9243977804196817</c:v>
                </c:pt>
                <c:pt idx="156">
                  <c:v>2.8271879134393672</c:v>
                </c:pt>
                <c:pt idx="159">
                  <c:v>2.8818417372577243</c:v>
                </c:pt>
                <c:pt idx="162">
                  <c:v>2.6749830134077315</c:v>
                </c:pt>
                <c:pt idx="165">
                  <c:v>2.6326010439569485</c:v>
                </c:pt>
                <c:pt idx="168">
                  <c:v>1.5334212822596893</c:v>
                </c:pt>
                <c:pt idx="171">
                  <c:v>1.9692748680777534</c:v>
                </c:pt>
                <c:pt idx="174">
                  <c:v>1.7982705349800681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5676-4017-935D-4DCA3FD3390E}"/>
            </c:ext>
          </c:extLst>
        </c:ser>
        <c:ser>
          <c:idx val="9"/>
          <c:order val="1"/>
          <c:tx>
            <c:v>No.2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№77!$W$44:$W$224</c:f>
              <c:numCache>
                <c:formatCode>General</c:formatCode>
                <c:ptCount val="181"/>
                <c:pt idx="0">
                  <c:v>3.012352683853893</c:v>
                </c:pt>
                <c:pt idx="3">
                  <c:v>2.974321760328182</c:v>
                </c:pt>
                <c:pt idx="6">
                  <c:v>2.9364864594124307</c:v>
                </c:pt>
                <c:pt idx="9">
                  <c:v>2.9003371030487224</c:v>
                </c:pt>
                <c:pt idx="12">
                  <c:v>2.8651224085743254</c:v>
                </c:pt>
                <c:pt idx="15">
                  <c:v>2.8316716511367601</c:v>
                </c:pt>
                <c:pt idx="18">
                  <c:v>2.7982063436207398</c:v>
                </c:pt>
                <c:pt idx="21">
                  <c:v>2.7661755478433747</c:v>
                </c:pt>
                <c:pt idx="24">
                  <c:v>2.7352584080922551</c:v>
                </c:pt>
                <c:pt idx="27">
                  <c:v>2.7042279278921608</c:v>
                </c:pt>
                <c:pt idx="30">
                  <c:v>2.6754928260583042</c:v>
                </c:pt>
                <c:pt idx="33">
                  <c:v>2.6468526939661534</c:v>
                </c:pt>
                <c:pt idx="36">
                  <c:v>2.6179351179784884</c:v>
                </c:pt>
                <c:pt idx="39">
                  <c:v>2.5909983960402569</c:v>
                </c:pt>
                <c:pt idx="42">
                  <c:v>2.5635572076550188</c:v>
                </c:pt>
                <c:pt idx="45">
                  <c:v>2.5370311402768011</c:v>
                </c:pt>
                <c:pt idx="48">
                  <c:v>2.5113084745864129</c:v>
                </c:pt>
                <c:pt idx="51">
                  <c:v>2.4870944487632838</c:v>
                </c:pt>
                <c:pt idx="54">
                  <c:v>2.4608772313687513</c:v>
                </c:pt>
                <c:pt idx="57">
                  <c:v>2.435871831421895</c:v>
                </c:pt>
                <c:pt idx="60">
                  <c:v>2.4127315829360061</c:v>
                </c:pt>
                <c:pt idx="63">
                  <c:v>2.3881490862377261</c:v>
                </c:pt>
                <c:pt idx="66">
                  <c:v>2.3655920524844998</c:v>
                </c:pt>
                <c:pt idx="69">
                  <c:v>2.3427382708824385</c:v>
                </c:pt>
                <c:pt idx="72">
                  <c:v>2.3212948524654693</c:v>
                </c:pt>
                <c:pt idx="75">
                  <c:v>2.2989133489732367</c:v>
                </c:pt>
                <c:pt idx="78">
                  <c:v>2.2777710181283548</c:v>
                </c:pt>
                <c:pt idx="81">
                  <c:v>2.2561829099394219</c:v>
                </c:pt>
                <c:pt idx="84">
                  <c:v>2.2358508839854978</c:v>
                </c:pt>
                <c:pt idx="87">
                  <c:v>2.216377214884421</c:v>
                </c:pt>
                <c:pt idx="90">
                  <c:v>2.1936406437234219</c:v>
                </c:pt>
                <c:pt idx="93">
                  <c:v>2.1758584893292205</c:v>
                </c:pt>
                <c:pt idx="96">
                  <c:v>2.1563431263699209</c:v>
                </c:pt>
                <c:pt idx="99">
                  <c:v>2.1370102167773251</c:v>
                </c:pt>
                <c:pt idx="102">
                  <c:v>2.1188017842917852</c:v>
                </c:pt>
                <c:pt idx="105">
                  <c:v>2.1002598294512231</c:v>
                </c:pt>
                <c:pt idx="108">
                  <c:v>2.0825455197781539</c:v>
                </c:pt>
                <c:pt idx="111">
                  <c:v>2.0650889391622682</c:v>
                </c:pt>
                <c:pt idx="114">
                  <c:v>2.0472951220180637</c:v>
                </c:pt>
                <c:pt idx="117">
                  <c:v>2.030663262711903</c:v>
                </c:pt>
                <c:pt idx="120">
                  <c:v>2.0138601153587712</c:v>
                </c:pt>
                <c:pt idx="123">
                  <c:v>1.9974487042021654</c:v>
                </c:pt>
                <c:pt idx="126">
                  <c:v>1.9812195316359287</c:v>
                </c:pt>
                <c:pt idx="129">
                  <c:v>1.9651941776213206</c:v>
                </c:pt>
                <c:pt idx="132">
                  <c:v>1.9501104807764562</c:v>
                </c:pt>
                <c:pt idx="135">
                  <c:v>1.9341514337248398</c:v>
                </c:pt>
                <c:pt idx="138">
                  <c:v>1.9191958100096247</c:v>
                </c:pt>
                <c:pt idx="141">
                  <c:v>1.9044665437358861</c:v>
                </c:pt>
                <c:pt idx="144">
                  <c:v>1.889810680601036</c:v>
                </c:pt>
                <c:pt idx="147">
                  <c:v>1.8751727790963815</c:v>
                </c:pt>
                <c:pt idx="150">
                  <c:v>1.8606390933143082</c:v>
                </c:pt>
                <c:pt idx="153">
                  <c:v>1.846743795296818</c:v>
                </c:pt>
                <c:pt idx="156">
                  <c:v>1.8326184664204224</c:v>
                </c:pt>
                <c:pt idx="159">
                  <c:v>1.8189716172413883</c:v>
                </c:pt>
                <c:pt idx="162">
                  <c:v>1.8058771651871666</c:v>
                </c:pt>
                <c:pt idx="165">
                  <c:v>1.7922767566904643</c:v>
                </c:pt>
                <c:pt idx="168">
                  <c:v>1.7794035204691747</c:v>
                </c:pt>
                <c:pt idx="171">
                  <c:v>1.7659290681840147</c:v>
                </c:pt>
                <c:pt idx="174">
                  <c:v>1.7540254532849566</c:v>
                </c:pt>
                <c:pt idx="177">
                  <c:v>1.7408445126007941</c:v>
                </c:pt>
                <c:pt idx="180">
                  <c:v>1.728589783490228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№77!$X$44:$X$224</c:f>
              <c:numCache>
                <c:formatCode>General</c:formatCode>
                <c:ptCount val="181"/>
                <c:pt idx="0">
                  <c:v>0</c:v>
                </c:pt>
                <c:pt idx="3">
                  <c:v>0.77397129422334965</c:v>
                </c:pt>
                <c:pt idx="6">
                  <c:v>1.2570869181644289</c:v>
                </c:pt>
                <c:pt idx="9">
                  <c:v>1.2787768909607455</c:v>
                </c:pt>
                <c:pt idx="12">
                  <c:v>1.2827653197738631</c:v>
                </c:pt>
                <c:pt idx="15">
                  <c:v>1.7453249187119058</c:v>
                </c:pt>
                <c:pt idx="18">
                  <c:v>1.8897266972095572</c:v>
                </c:pt>
                <c:pt idx="21">
                  <c:v>2.0204838749581095</c:v>
                </c:pt>
                <c:pt idx="24">
                  <c:v>2.1487131747457009</c:v>
                </c:pt>
                <c:pt idx="27">
                  <c:v>2.0177279599498821</c:v>
                </c:pt>
                <c:pt idx="30">
                  <c:v>2.0314670154960779</c:v>
                </c:pt>
                <c:pt idx="33">
                  <c:v>2.1839238392893212</c:v>
                </c:pt>
                <c:pt idx="36">
                  <c:v>2.148957798930534</c:v>
                </c:pt>
                <c:pt idx="39">
                  <c:v>2.2084548275853324</c:v>
                </c:pt>
                <c:pt idx="42">
                  <c:v>2.4498041537678747</c:v>
                </c:pt>
                <c:pt idx="45">
                  <c:v>2.3048492385191874</c:v>
                </c:pt>
                <c:pt idx="48">
                  <c:v>2.5435583854494457</c:v>
                </c:pt>
                <c:pt idx="51">
                  <c:v>2.4586200649429331</c:v>
                </c:pt>
                <c:pt idx="54">
                  <c:v>2.4830876509622417</c:v>
                </c:pt>
                <c:pt idx="57">
                  <c:v>2.4101804805290836</c:v>
                </c:pt>
                <c:pt idx="60">
                  <c:v>2.526425244128073</c:v>
                </c:pt>
                <c:pt idx="63">
                  <c:v>2.5532599175858199</c:v>
                </c:pt>
                <c:pt idx="66">
                  <c:v>2.6076465815777632</c:v>
                </c:pt>
                <c:pt idx="69">
                  <c:v>2.7242035021412327</c:v>
                </c:pt>
                <c:pt idx="72">
                  <c:v>2.7710973494370044</c:v>
                </c:pt>
                <c:pt idx="75">
                  <c:v>2.6883398331734392</c:v>
                </c:pt>
                <c:pt idx="78">
                  <c:v>2.7801610140922901</c:v>
                </c:pt>
                <c:pt idx="81">
                  <c:v>2.6589333616984301</c:v>
                </c:pt>
                <c:pt idx="84">
                  <c:v>2.8083619512558333</c:v>
                </c:pt>
                <c:pt idx="87">
                  <c:v>2.9950560585537489</c:v>
                </c:pt>
                <c:pt idx="90">
                  <c:v>2.9153151893367464</c:v>
                </c:pt>
                <c:pt idx="93">
                  <c:v>2.6173485550704019</c:v>
                </c:pt>
                <c:pt idx="96">
                  <c:v>2.7050648316505694</c:v>
                </c:pt>
                <c:pt idx="99">
                  <c:v>2.804145363678455</c:v>
                </c:pt>
                <c:pt idx="102">
                  <c:v>2.7833926195244181</c:v>
                </c:pt>
                <c:pt idx="105">
                  <c:v>2.6904706683180617</c:v>
                </c:pt>
                <c:pt idx="108">
                  <c:v>2.6343821621045591</c:v>
                </c:pt>
                <c:pt idx="111">
                  <c:v>2.7872904844986608</c:v>
                </c:pt>
                <c:pt idx="114">
                  <c:v>2.5779230373932616</c:v>
                </c:pt>
                <c:pt idx="117">
                  <c:v>2.654816103331386</c:v>
                </c:pt>
                <c:pt idx="120">
                  <c:v>2.7149988560704461</c:v>
                </c:pt>
                <c:pt idx="123">
                  <c:v>2.6562691581757925</c:v>
                </c:pt>
                <c:pt idx="126">
                  <c:v>2.7023231879024223</c:v>
                </c:pt>
                <c:pt idx="129">
                  <c:v>2.7045021038043657</c:v>
                </c:pt>
                <c:pt idx="132">
                  <c:v>2.7909941553748445</c:v>
                </c:pt>
                <c:pt idx="135">
                  <c:v>2.8253022324385491</c:v>
                </c:pt>
                <c:pt idx="138">
                  <c:v>2.8789116025935653</c:v>
                </c:pt>
                <c:pt idx="141">
                  <c:v>2.8646006982956593</c:v>
                </c:pt>
                <c:pt idx="144">
                  <c:v>2.8834413261282763</c:v>
                </c:pt>
                <c:pt idx="147">
                  <c:v>3.0361663949814015</c:v>
                </c:pt>
                <c:pt idx="150">
                  <c:v>2.7313683450185793</c:v>
                </c:pt>
                <c:pt idx="153">
                  <c:v>2.9358864522309918</c:v>
                </c:pt>
                <c:pt idx="156">
                  <c:v>2.9047930423664723</c:v>
                </c:pt>
                <c:pt idx="159">
                  <c:v>2.9654614928994056</c:v>
                </c:pt>
                <c:pt idx="162">
                  <c:v>2.9235905446399477</c:v>
                </c:pt>
                <c:pt idx="165">
                  <c:v>2.7023573419112297</c:v>
                </c:pt>
                <c:pt idx="168">
                  <c:v>2.3335690957033663</c:v>
                </c:pt>
                <c:pt idx="171">
                  <c:v>2.3136072056436414</c:v>
                </c:pt>
                <c:pt idx="174">
                  <c:v>1.8940828138578105</c:v>
                </c:pt>
                <c:pt idx="177">
                  <c:v>1.5935423752756039</c:v>
                </c:pt>
                <c:pt idx="180">
                  <c:v>1.3818900312364033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5676-4017-935D-4DCA3FD3390E}"/>
            </c:ext>
          </c:extLst>
        </c:ser>
        <c:ser>
          <c:idx val="10"/>
          <c:order val="2"/>
          <c:tx>
            <c:v>No.3</c:v>
          </c:tx>
          <c:spPr>
            <a:ln w="25400">
              <a:noFill/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№76!$W$50:$W$225</c:f>
              <c:numCache>
                <c:formatCode>General</c:formatCode>
                <c:ptCount val="176"/>
                <c:pt idx="0">
                  <c:v>2.9471149278429318</c:v>
                </c:pt>
                <c:pt idx="3">
                  <c:v>2.9107596438638894</c:v>
                </c:pt>
                <c:pt idx="6">
                  <c:v>2.8750020142559811</c:v>
                </c:pt>
                <c:pt idx="9">
                  <c:v>2.8410859193205713</c:v>
                </c:pt>
                <c:pt idx="12">
                  <c:v>2.8076265127025706</c:v>
                </c:pt>
                <c:pt idx="15">
                  <c:v>2.7749455585598652</c:v>
                </c:pt>
                <c:pt idx="18">
                  <c:v>2.7444730244597717</c:v>
                </c:pt>
                <c:pt idx="21">
                  <c:v>2.7127135693025743</c:v>
                </c:pt>
                <c:pt idx="24">
                  <c:v>2.6842099670899096</c:v>
                </c:pt>
                <c:pt idx="27">
                  <c:v>2.6546258148298443</c:v>
                </c:pt>
                <c:pt idx="30">
                  <c:v>2.6265817571109906</c:v>
                </c:pt>
                <c:pt idx="33">
                  <c:v>2.5992656032264052</c:v>
                </c:pt>
                <c:pt idx="36">
                  <c:v>2.5713245820104405</c:v>
                </c:pt>
                <c:pt idx="39">
                  <c:v>2.5457053698454106</c:v>
                </c:pt>
                <c:pt idx="42">
                  <c:v>2.5191228468937266</c:v>
                </c:pt>
                <c:pt idx="45">
                  <c:v>2.4936759539196118</c:v>
                </c:pt>
                <c:pt idx="48">
                  <c:v>2.4688217264177528</c:v>
                </c:pt>
                <c:pt idx="51">
                  <c:v>2.4445075356294135</c:v>
                </c:pt>
                <c:pt idx="54">
                  <c:v>2.4201533603420415</c:v>
                </c:pt>
                <c:pt idx="57">
                  <c:v>2.3964980277056176</c:v>
                </c:pt>
                <c:pt idx="60">
                  <c:v>2.3731285756767382</c:v>
                </c:pt>
                <c:pt idx="63">
                  <c:v>2.3467979330448969</c:v>
                </c:pt>
                <c:pt idx="66">
                  <c:v>2.3295643573086564</c:v>
                </c:pt>
                <c:pt idx="69">
                  <c:v>2.3046964638232432</c:v>
                </c:pt>
                <c:pt idx="72">
                  <c:v>2.2846898269967384</c:v>
                </c:pt>
                <c:pt idx="75">
                  <c:v>2.2634416799258359</c:v>
                </c:pt>
                <c:pt idx="78">
                  <c:v>2.2424755608641864</c:v>
                </c:pt>
                <c:pt idx="81">
                  <c:v>2.2221873996516952</c:v>
                </c:pt>
                <c:pt idx="84">
                  <c:v>2.2020804400420659</c:v>
                </c:pt>
                <c:pt idx="87">
                  <c:v>2.1822659389623786</c:v>
                </c:pt>
                <c:pt idx="90">
                  <c:v>2.1622415892195135</c:v>
                </c:pt>
                <c:pt idx="93">
                  <c:v>2.1435278659477328</c:v>
                </c:pt>
                <c:pt idx="96">
                  <c:v>2.1252056371274786</c:v>
                </c:pt>
                <c:pt idx="99">
                  <c:v>2.1063965358545294</c:v>
                </c:pt>
                <c:pt idx="102">
                  <c:v>2.0887592082381929</c:v>
                </c:pt>
                <c:pt idx="105">
                  <c:v>2.070680214177802</c:v>
                </c:pt>
                <c:pt idx="108">
                  <c:v>2.0536690460140226</c:v>
                </c:pt>
                <c:pt idx="111">
                  <c:v>2.0369283612222828</c:v>
                </c:pt>
                <c:pt idx="114">
                  <c:v>2.0195875703333432</c:v>
                </c:pt>
                <c:pt idx="117">
                  <c:v>2.0030816625178773</c:v>
                </c:pt>
                <c:pt idx="120">
                  <c:v>1.9869303835295333</c:v>
                </c:pt>
                <c:pt idx="123">
                  <c:v>1.9708130134559971</c:v>
                </c:pt>
                <c:pt idx="126">
                  <c:v>1.9551763133615634</c:v>
                </c:pt>
                <c:pt idx="129">
                  <c:v>1.9397300188217566</c:v>
                </c:pt>
                <c:pt idx="132">
                  <c:v>1.9247135864217775</c:v>
                </c:pt>
                <c:pt idx="135">
                  <c:v>1.909691089101422</c:v>
                </c:pt>
                <c:pt idx="138">
                  <c:v>1.8949012528791869</c:v>
                </c:pt>
                <c:pt idx="141">
                  <c:v>1.8799596230300271</c:v>
                </c:pt>
                <c:pt idx="144">
                  <c:v>1.8656499682924939</c:v>
                </c:pt>
                <c:pt idx="147">
                  <c:v>1.8515066466421857</c:v>
                </c:pt>
                <c:pt idx="150">
                  <c:v>1.8371672262986645</c:v>
                </c:pt>
                <c:pt idx="153">
                  <c:v>1.8234748068012057</c:v>
                </c:pt>
                <c:pt idx="156">
                  <c:v>1.8100794974929435</c:v>
                </c:pt>
                <c:pt idx="159">
                  <c:v>1.7957474116715062</c:v>
                </c:pt>
                <c:pt idx="162">
                  <c:v>1.7839860006498853</c:v>
                </c:pt>
                <c:pt idx="165">
                  <c:v>1.769654055565743</c:v>
                </c:pt>
                <c:pt idx="168">
                  <c:v>1.7576361764907134</c:v>
                </c:pt>
                <c:pt idx="171">
                  <c:v>1.7450338090418596</c:v>
                </c:pt>
                <c:pt idx="174">
                  <c:v>1.7324612317229999</c:v>
                </c:pt>
              </c:numCache>
            </c:numRef>
          </c:xVal>
          <c:yVal>
            <c:numRef>
              <c:f>№76!$X$50:$X$225</c:f>
              <c:numCache>
                <c:formatCode>General</c:formatCode>
                <c:ptCount val="176"/>
                <c:pt idx="0">
                  <c:v>0.67919416476673122</c:v>
                </c:pt>
                <c:pt idx="3">
                  <c:v>1.2862306438968307</c:v>
                </c:pt>
                <c:pt idx="6">
                  <c:v>0.82031446274492048</c:v>
                </c:pt>
                <c:pt idx="9">
                  <c:v>1.4990740416791646</c:v>
                </c:pt>
                <c:pt idx="12">
                  <c:v>1.5513130247802771</c:v>
                </c:pt>
                <c:pt idx="15">
                  <c:v>1.7592557683423236</c:v>
                </c:pt>
                <c:pt idx="18">
                  <c:v>1.9991051715171613</c:v>
                </c:pt>
                <c:pt idx="21">
                  <c:v>1.9790595261208288</c:v>
                </c:pt>
                <c:pt idx="24">
                  <c:v>2.2825277836957483</c:v>
                </c:pt>
                <c:pt idx="27">
                  <c:v>2.378075627130193</c:v>
                </c:pt>
                <c:pt idx="30">
                  <c:v>2.387255183767254</c:v>
                </c:pt>
                <c:pt idx="33">
                  <c:v>2.1899147442030924</c:v>
                </c:pt>
                <c:pt idx="36">
                  <c:v>2.4361864008245346</c:v>
                </c:pt>
                <c:pt idx="39">
                  <c:v>2.4066475763243687</c:v>
                </c:pt>
                <c:pt idx="42">
                  <c:v>2.5712016654607197</c:v>
                </c:pt>
                <c:pt idx="45">
                  <c:v>2.5666594585690774</c:v>
                </c:pt>
                <c:pt idx="48">
                  <c:v>2.6967363902479211</c:v>
                </c:pt>
                <c:pt idx="51">
                  <c:v>2.8118754968118367</c:v>
                </c:pt>
                <c:pt idx="54">
                  <c:v>2.7909725997510431</c:v>
                </c:pt>
                <c:pt idx="57">
                  <c:v>2.5959632628158231</c:v>
                </c:pt>
                <c:pt idx="60">
                  <c:v>2.6715423740084012</c:v>
                </c:pt>
                <c:pt idx="63">
                  <c:v>2.7100548746164144</c:v>
                </c:pt>
                <c:pt idx="66">
                  <c:v>3.2038741060340477</c:v>
                </c:pt>
                <c:pt idx="69">
                  <c:v>2.7650343865573181</c:v>
                </c:pt>
                <c:pt idx="72">
                  <c:v>2.7694798272286913</c:v>
                </c:pt>
                <c:pt idx="75">
                  <c:v>2.7516163486510314</c:v>
                </c:pt>
                <c:pt idx="78">
                  <c:v>2.8413479295872128</c:v>
                </c:pt>
                <c:pt idx="81">
                  <c:v>2.7224469635112682</c:v>
                </c:pt>
                <c:pt idx="84">
                  <c:v>2.7815591244073565</c:v>
                </c:pt>
                <c:pt idx="87">
                  <c:v>2.8623393432156958</c:v>
                </c:pt>
                <c:pt idx="90">
                  <c:v>2.6196334113006268</c:v>
                </c:pt>
                <c:pt idx="93">
                  <c:v>2.808337391072687</c:v>
                </c:pt>
                <c:pt idx="96">
                  <c:v>2.8759796853445132</c:v>
                </c:pt>
                <c:pt idx="99">
                  <c:v>2.8027267019180506</c:v>
                </c:pt>
                <c:pt idx="102">
                  <c:v>2.8728984380987295</c:v>
                </c:pt>
                <c:pt idx="105">
                  <c:v>2.7682505873160514</c:v>
                </c:pt>
                <c:pt idx="108">
                  <c:v>2.62450717292479</c:v>
                </c:pt>
                <c:pt idx="111">
                  <c:v>2.763070165924622</c:v>
                </c:pt>
                <c:pt idx="114">
                  <c:v>2.6485819351085107</c:v>
                </c:pt>
                <c:pt idx="117">
                  <c:v>2.6877942291486874</c:v>
                </c:pt>
                <c:pt idx="120">
                  <c:v>2.7240880141588923</c:v>
                </c:pt>
                <c:pt idx="123">
                  <c:v>2.7084836116184685</c:v>
                </c:pt>
                <c:pt idx="126">
                  <c:v>2.8839773596442786</c:v>
                </c:pt>
                <c:pt idx="129">
                  <c:v>2.7612118310168401</c:v>
                </c:pt>
                <c:pt idx="132">
                  <c:v>2.8489350275067093</c:v>
                </c:pt>
                <c:pt idx="135">
                  <c:v>2.8826651628101838</c:v>
                </c:pt>
                <c:pt idx="138">
                  <c:v>2.8823546895724879</c:v>
                </c:pt>
                <c:pt idx="141">
                  <c:v>2.9137798154932071</c:v>
                </c:pt>
                <c:pt idx="144">
                  <c:v>2.8952326558259531</c:v>
                </c:pt>
                <c:pt idx="147">
                  <c:v>3.0138066526015574</c:v>
                </c:pt>
                <c:pt idx="150">
                  <c:v>2.7112118266930771</c:v>
                </c:pt>
                <c:pt idx="153">
                  <c:v>2.8257676070843551</c:v>
                </c:pt>
                <c:pt idx="156">
                  <c:v>2.4799171313935733</c:v>
                </c:pt>
                <c:pt idx="159">
                  <c:v>2.3953346297960754</c:v>
                </c:pt>
                <c:pt idx="162">
                  <c:v>1.7270267755000013</c:v>
                </c:pt>
                <c:pt idx="165">
                  <c:v>1.9834657427844327</c:v>
                </c:pt>
                <c:pt idx="168">
                  <c:v>1.6563741673807941</c:v>
                </c:pt>
                <c:pt idx="171">
                  <c:v>1.4676319769797428</c:v>
                </c:pt>
                <c:pt idx="174">
                  <c:v>1.6346001682451536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5676-4017-935D-4DCA3FD3390E}"/>
            </c:ext>
          </c:extLst>
        </c:ser>
        <c:ser>
          <c:idx val="7"/>
          <c:order val="3"/>
          <c:tx>
            <c:v>No.4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№72!$W$44:$W$225</c:f>
              <c:numCache>
                <c:formatCode>General</c:formatCode>
                <c:ptCount val="182"/>
                <c:pt idx="0">
                  <c:v>3.0388469984845927</c:v>
                </c:pt>
                <c:pt idx="3">
                  <c:v>2.9988552539610063</c:v>
                </c:pt>
                <c:pt idx="6">
                  <c:v>2.9610340759987945</c:v>
                </c:pt>
                <c:pt idx="9">
                  <c:v>2.9240298973546159</c:v>
                </c:pt>
                <c:pt idx="12">
                  <c:v>2.8890180550073468</c:v>
                </c:pt>
                <c:pt idx="15">
                  <c:v>2.853604496055091</c:v>
                </c:pt>
                <c:pt idx="18">
                  <c:v>2.8205374423028289</c:v>
                </c:pt>
                <c:pt idx="21">
                  <c:v>2.7873928920538114</c:v>
                </c:pt>
                <c:pt idx="24">
                  <c:v>2.7566503589555134</c:v>
                </c:pt>
                <c:pt idx="27">
                  <c:v>2.7253003308757631</c:v>
                </c:pt>
                <c:pt idx="30">
                  <c:v>2.6955320766898208</c:v>
                </c:pt>
                <c:pt idx="33">
                  <c:v>2.665961655265134</c:v>
                </c:pt>
                <c:pt idx="36">
                  <c:v>2.6374777855901255</c:v>
                </c:pt>
                <c:pt idx="39">
                  <c:v>2.6095455946609998</c:v>
                </c:pt>
                <c:pt idx="42">
                  <c:v>2.5824897947863392</c:v>
                </c:pt>
                <c:pt idx="45">
                  <c:v>2.5556521035945647</c:v>
                </c:pt>
                <c:pt idx="48">
                  <c:v>2.5293774881182594</c:v>
                </c:pt>
                <c:pt idx="51">
                  <c:v>2.5035869972988452</c:v>
                </c:pt>
                <c:pt idx="54">
                  <c:v>2.4770844799509724</c:v>
                </c:pt>
                <c:pt idx="57">
                  <c:v>2.4532058140160928</c:v>
                </c:pt>
                <c:pt idx="60">
                  <c:v>2.4279701247384056</c:v>
                </c:pt>
                <c:pt idx="63">
                  <c:v>2.4049827038140017</c:v>
                </c:pt>
                <c:pt idx="66">
                  <c:v>2.3810437821002721</c:v>
                </c:pt>
                <c:pt idx="69">
                  <c:v>2.3578190128397236</c:v>
                </c:pt>
                <c:pt idx="72">
                  <c:v>2.3356257542264767</c:v>
                </c:pt>
                <c:pt idx="75">
                  <c:v>2.3135804426234183</c:v>
                </c:pt>
                <c:pt idx="78">
                  <c:v>2.2910424961195108</c:v>
                </c:pt>
                <c:pt idx="81">
                  <c:v>2.2707875401009456</c:v>
                </c:pt>
                <c:pt idx="84">
                  <c:v>2.2485658294574065</c:v>
                </c:pt>
                <c:pt idx="87">
                  <c:v>2.229445178988366</c:v>
                </c:pt>
                <c:pt idx="90">
                  <c:v>2.2083290526448232</c:v>
                </c:pt>
                <c:pt idx="93">
                  <c:v>2.1888553780477498</c:v>
                </c:pt>
                <c:pt idx="96">
                  <c:v>2.1697182631083578</c:v>
                </c:pt>
                <c:pt idx="99">
                  <c:v>2.1497178840953954</c:v>
                </c:pt>
                <c:pt idx="102">
                  <c:v>2.1317101189859557</c:v>
                </c:pt>
                <c:pt idx="105">
                  <c:v>2.1122427745276275</c:v>
                </c:pt>
                <c:pt idx="108">
                  <c:v>2.094889397260792</c:v>
                </c:pt>
                <c:pt idx="111">
                  <c:v>2.0762402338054566</c:v>
                </c:pt>
                <c:pt idx="114">
                  <c:v>2.0595607673898879</c:v>
                </c:pt>
                <c:pt idx="117">
                  <c:v>2.0415882474692539</c:v>
                </c:pt>
                <c:pt idx="120">
                  <c:v>2.0253761823675909</c:v>
                </c:pt>
                <c:pt idx="123">
                  <c:v>2.0079915845369829</c:v>
                </c:pt>
                <c:pt idx="126">
                  <c:v>1.9921320689693605</c:v>
                </c:pt>
                <c:pt idx="129">
                  <c:v>1.9757094664740646</c:v>
                </c:pt>
                <c:pt idx="132">
                  <c:v>1.9600200109744179</c:v>
                </c:pt>
                <c:pt idx="135">
                  <c:v>1.9448809800869367</c:v>
                </c:pt>
                <c:pt idx="138">
                  <c:v>1.9291657010136654</c:v>
                </c:pt>
                <c:pt idx="141">
                  <c:v>1.9144167254109237</c:v>
                </c:pt>
                <c:pt idx="144">
                  <c:v>1.8990683054936552</c:v>
                </c:pt>
                <c:pt idx="147">
                  <c:v>1.8848719178449513</c:v>
                </c:pt>
                <c:pt idx="150">
                  <c:v>1.8698331616697716</c:v>
                </c:pt>
                <c:pt idx="153">
                  <c:v>1.8557772589890895</c:v>
                </c:pt>
                <c:pt idx="156">
                  <c:v>1.8420028698610056</c:v>
                </c:pt>
                <c:pt idx="159">
                  <c:v>1.8281678570425706</c:v>
                </c:pt>
                <c:pt idx="162">
                  <c:v>1.8146553610125349</c:v>
                </c:pt>
                <c:pt idx="165">
                  <c:v>1.8012517554027381</c:v>
                </c:pt>
                <c:pt idx="168">
                  <c:v>1.7879269989973778</c:v>
                </c:pt>
                <c:pt idx="171">
                  <c:v>1.7749807804278583</c:v>
                </c:pt>
                <c:pt idx="174">
                  <c:v>1.761904258435937</c:v>
                </c:pt>
                <c:pt idx="177">
                  <c:v>1.7496166533571704</c:v>
                </c:pt>
                <c:pt idx="180">
                  <c:v>1.7370223008884764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№72!$X$44:$X$225</c:f>
              <c:numCache>
                <c:formatCode>General</c:formatCode>
                <c:ptCount val="182"/>
                <c:pt idx="0">
                  <c:v>1.4212830249576829</c:v>
                </c:pt>
                <c:pt idx="6">
                  <c:v>1.8937157528421151</c:v>
                </c:pt>
                <c:pt idx="9">
                  <c:v>1.9923155957357075</c:v>
                </c:pt>
                <c:pt idx="12">
                  <c:v>1.8699158301980499</c:v>
                </c:pt>
                <c:pt idx="15">
                  <c:v>2.0567148421335584</c:v>
                </c:pt>
                <c:pt idx="18">
                  <c:v>1.7403426015734988</c:v>
                </c:pt>
                <c:pt idx="21">
                  <c:v>2.0291346016872205</c:v>
                </c:pt>
                <c:pt idx="24">
                  <c:v>1.8037626845278705</c:v>
                </c:pt>
                <c:pt idx="27">
                  <c:v>2.0909668655536517</c:v>
                </c:pt>
                <c:pt idx="30">
                  <c:v>2.236152723577387</c:v>
                </c:pt>
                <c:pt idx="33">
                  <c:v>2.1752033135521023</c:v>
                </c:pt>
                <c:pt idx="36">
                  <c:v>2.2998003286729172</c:v>
                </c:pt>
                <c:pt idx="39">
                  <c:v>2.4257450339115239</c:v>
                </c:pt>
                <c:pt idx="42">
                  <c:v>2.5582325412536528</c:v>
                </c:pt>
                <c:pt idx="45">
                  <c:v>2.5704424606487062</c:v>
                </c:pt>
                <c:pt idx="48">
                  <c:v>2.3200162066746177</c:v>
                </c:pt>
                <c:pt idx="51">
                  <c:v>2.3144013467835118</c:v>
                </c:pt>
                <c:pt idx="54">
                  <c:v>2.4222742444100094</c:v>
                </c:pt>
                <c:pt idx="57">
                  <c:v>2.3548659502477585</c:v>
                </c:pt>
                <c:pt idx="60">
                  <c:v>2.29947169285429</c:v>
                </c:pt>
                <c:pt idx="63">
                  <c:v>2.5719637217940856</c:v>
                </c:pt>
                <c:pt idx="66">
                  <c:v>2.5289664126674229</c:v>
                </c:pt>
                <c:pt idx="69">
                  <c:v>2.465579445522764</c:v>
                </c:pt>
                <c:pt idx="72">
                  <c:v>2.5647331886995199</c:v>
                </c:pt>
                <c:pt idx="75">
                  <c:v>2.6587728211131725</c:v>
                </c:pt>
                <c:pt idx="78">
                  <c:v>2.5948584838669366</c:v>
                </c:pt>
                <c:pt idx="81">
                  <c:v>2.6679048972574222</c:v>
                </c:pt>
                <c:pt idx="84">
                  <c:v>2.6502340512336908</c:v>
                </c:pt>
                <c:pt idx="87">
                  <c:v>2.7025486759732318</c:v>
                </c:pt>
                <c:pt idx="90">
                  <c:v>2.6718302808593939</c:v>
                </c:pt>
                <c:pt idx="93">
                  <c:v>2.7003627347669492</c:v>
                </c:pt>
                <c:pt idx="96">
                  <c:v>2.718110239880525</c:v>
                </c:pt>
                <c:pt idx="99">
                  <c:v>2.7470217401277268</c:v>
                </c:pt>
                <c:pt idx="102">
                  <c:v>2.7944078174791529</c:v>
                </c:pt>
                <c:pt idx="105">
                  <c:v>2.6498752081462662</c:v>
                </c:pt>
                <c:pt idx="108">
                  <c:v>2.6322381415303484</c:v>
                </c:pt>
                <c:pt idx="111">
                  <c:v>2.676007233803503</c:v>
                </c:pt>
                <c:pt idx="114">
                  <c:v>2.6140331156178793</c:v>
                </c:pt>
                <c:pt idx="117">
                  <c:v>2.8702402272056928</c:v>
                </c:pt>
                <c:pt idx="120">
                  <c:v>2.5282479078731548</c:v>
                </c:pt>
                <c:pt idx="123">
                  <c:v>2.8741438446114578</c:v>
                </c:pt>
                <c:pt idx="126">
                  <c:v>2.6775738524589952</c:v>
                </c:pt>
                <c:pt idx="129">
                  <c:v>2.6763895188745774</c:v>
                </c:pt>
                <c:pt idx="132">
                  <c:v>2.8667794442889036</c:v>
                </c:pt>
                <c:pt idx="135">
                  <c:v>2.7741252577088389</c:v>
                </c:pt>
                <c:pt idx="138">
                  <c:v>2.9746007183730119</c:v>
                </c:pt>
                <c:pt idx="141">
                  <c:v>2.7973072733766489</c:v>
                </c:pt>
                <c:pt idx="144">
                  <c:v>2.8233946784427189</c:v>
                </c:pt>
                <c:pt idx="147">
                  <c:v>2.9316760188791924</c:v>
                </c:pt>
                <c:pt idx="150">
                  <c:v>2.9734276351783353</c:v>
                </c:pt>
                <c:pt idx="153">
                  <c:v>2.9090492770897645</c:v>
                </c:pt>
                <c:pt idx="156">
                  <c:v>2.8777152299857072</c:v>
                </c:pt>
                <c:pt idx="159">
                  <c:v>2.8920782682950175</c:v>
                </c:pt>
                <c:pt idx="162">
                  <c:v>2.628088720853837</c:v>
                </c:pt>
                <c:pt idx="165">
                  <c:v>2.3540156922578523</c:v>
                </c:pt>
                <c:pt idx="168">
                  <c:v>1.8185223995575583</c:v>
                </c:pt>
                <c:pt idx="171">
                  <c:v>1.6059807646832649</c:v>
                </c:pt>
                <c:pt idx="174">
                  <c:v>1.8616942721055114</c:v>
                </c:pt>
                <c:pt idx="177">
                  <c:v>1.6148236734132573</c:v>
                </c:pt>
                <c:pt idx="180">
                  <c:v>1.728040907846156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3-5676-4017-935D-4DCA3FD3390E}"/>
            </c:ext>
          </c:extLst>
        </c:ser>
        <c:ser>
          <c:idx val="6"/>
          <c:order val="4"/>
          <c:tx>
            <c:v>No.5</c:v>
          </c:tx>
          <c:spPr>
            <a:ln w="25400">
              <a:noFill/>
            </a:ln>
          </c:spPr>
          <c:marker>
            <c:symbol val="squar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№71!$W$44:$W$225</c:f>
              <c:numCache>
                <c:formatCode>General</c:formatCode>
                <c:ptCount val="182"/>
                <c:pt idx="0">
                  <c:v>3.0383165070456042</c:v>
                </c:pt>
                <c:pt idx="3">
                  <c:v>2.9989856305561546</c:v>
                </c:pt>
                <c:pt idx="6">
                  <c:v>2.9599637729242438</c:v>
                </c:pt>
                <c:pt idx="9">
                  <c:v>2.9232926691729308</c:v>
                </c:pt>
                <c:pt idx="12">
                  <c:v>2.8881819128730704</c:v>
                </c:pt>
                <c:pt idx="15">
                  <c:v>2.8527861295195147</c:v>
                </c:pt>
                <c:pt idx="18">
                  <c:v>2.8196814348573334</c:v>
                </c:pt>
                <c:pt idx="21">
                  <c:v>2.7866088240978102</c:v>
                </c:pt>
                <c:pt idx="24">
                  <c:v>2.7557226066111689</c:v>
                </c:pt>
                <c:pt idx="27">
                  <c:v>2.7244473784188155</c:v>
                </c:pt>
                <c:pt idx="30">
                  <c:v>2.6954287254411766</c:v>
                </c:pt>
                <c:pt idx="33">
                  <c:v>2.6655018297226878</c:v>
                </c:pt>
                <c:pt idx="36">
                  <c:v>2.6377262298235276</c:v>
                </c:pt>
                <c:pt idx="39">
                  <c:v>2.6094460054997772</c:v>
                </c:pt>
                <c:pt idx="42">
                  <c:v>2.5815781641397533</c:v>
                </c:pt>
                <c:pt idx="45">
                  <c:v>2.5554641950255963</c:v>
                </c:pt>
                <c:pt idx="48">
                  <c:v>2.5285515023146243</c:v>
                </c:pt>
                <c:pt idx="51">
                  <c:v>2.5013793696428874</c:v>
                </c:pt>
                <c:pt idx="54">
                  <c:v>2.4773456410478967</c:v>
                </c:pt>
                <c:pt idx="57">
                  <c:v>2.45281883656823</c:v>
                </c:pt>
                <c:pt idx="60">
                  <c:v>2.4276695847278882</c:v>
                </c:pt>
                <c:pt idx="63">
                  <c:v>2.4045693248317654</c:v>
                </c:pt>
                <c:pt idx="66">
                  <c:v>2.3806750634988751</c:v>
                </c:pt>
                <c:pt idx="69">
                  <c:v>2.3574980200860356</c:v>
                </c:pt>
                <c:pt idx="72">
                  <c:v>2.3353532976214932</c:v>
                </c:pt>
                <c:pt idx="75">
                  <c:v>2.3131961976655919</c:v>
                </c:pt>
                <c:pt idx="78">
                  <c:v>2.2905904285725498</c:v>
                </c:pt>
                <c:pt idx="81">
                  <c:v>2.270380581136255</c:v>
                </c:pt>
                <c:pt idx="84">
                  <c:v>2.2489638736361512</c:v>
                </c:pt>
                <c:pt idx="87">
                  <c:v>2.2291944872368483</c:v>
                </c:pt>
                <c:pt idx="90">
                  <c:v>2.2073534126809262</c:v>
                </c:pt>
                <c:pt idx="93">
                  <c:v>2.1886478683928856</c:v>
                </c:pt>
                <c:pt idx="96">
                  <c:v>2.1687045471491753</c:v>
                </c:pt>
                <c:pt idx="99">
                  <c:v>2.1493537225230099</c:v>
                </c:pt>
                <c:pt idx="102">
                  <c:v>2.1311575321992553</c:v>
                </c:pt>
                <c:pt idx="105">
                  <c:v>2.1119238883481497</c:v>
                </c:pt>
                <c:pt idx="108">
                  <c:v>2.0947624180053221</c:v>
                </c:pt>
                <c:pt idx="111">
                  <c:v>2.0759912453725948</c:v>
                </c:pt>
                <c:pt idx="114">
                  <c:v>2.0594711021412948</c:v>
                </c:pt>
                <c:pt idx="117">
                  <c:v>2.0414089198951579</c:v>
                </c:pt>
                <c:pt idx="120">
                  <c:v>2.0250833830573991</c:v>
                </c:pt>
                <c:pt idx="123">
                  <c:v>2.0079057019384119</c:v>
                </c:pt>
                <c:pt idx="126">
                  <c:v>1.9922448923791178</c:v>
                </c:pt>
                <c:pt idx="129">
                  <c:v>1.9756818655908586</c:v>
                </c:pt>
                <c:pt idx="132">
                  <c:v>1.9599651051717037</c:v>
                </c:pt>
                <c:pt idx="135">
                  <c:v>1.944311225427156</c:v>
                </c:pt>
                <c:pt idx="138">
                  <c:v>1.9286850524732617</c:v>
                </c:pt>
                <c:pt idx="141">
                  <c:v>1.9135245327034747</c:v>
                </c:pt>
                <c:pt idx="144">
                  <c:v>1.898573034141773</c:v>
                </c:pt>
                <c:pt idx="147">
                  <c:v>1.8840017153932449</c:v>
                </c:pt>
                <c:pt idx="150">
                  <c:v>1.8695847716813152</c:v>
                </c:pt>
                <c:pt idx="153">
                  <c:v>1.8557014910556739</c:v>
                </c:pt>
                <c:pt idx="156">
                  <c:v>1.8418578312876612</c:v>
                </c:pt>
                <c:pt idx="159">
                  <c:v>1.8278561032923315</c:v>
                </c:pt>
                <c:pt idx="162">
                  <c:v>1.81418261989576</c:v>
                </c:pt>
                <c:pt idx="165">
                  <c:v>1.8006230138407002</c:v>
                </c:pt>
                <c:pt idx="168">
                  <c:v>1.7873743725264799</c:v>
                </c:pt>
                <c:pt idx="171">
                  <c:v>1.7746433698381539</c:v>
                </c:pt>
                <c:pt idx="174">
                  <c:v>1.7617039519725717</c:v>
                </c:pt>
                <c:pt idx="177">
                  <c:v>1.7496841313545211</c:v>
                </c:pt>
                <c:pt idx="180">
                  <c:v>1.7366094578941418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№71!$X$44:$X$225</c:f>
              <c:numCache>
                <c:formatCode>General</c:formatCode>
                <c:ptCount val="182"/>
                <c:pt idx="0">
                  <c:v>1.0824185887455864</c:v>
                </c:pt>
                <c:pt idx="6">
                  <c:v>1.3084969036337759</c:v>
                </c:pt>
                <c:pt idx="9">
                  <c:v>1.3334860754382503</c:v>
                </c:pt>
                <c:pt idx="12">
                  <c:v>1.6412347967726897</c:v>
                </c:pt>
                <c:pt idx="15">
                  <c:v>1.920322805962013</c:v>
                </c:pt>
                <c:pt idx="18">
                  <c:v>1.9301424959664599</c:v>
                </c:pt>
                <c:pt idx="21">
                  <c:v>2.2939169891846292</c:v>
                </c:pt>
                <c:pt idx="24">
                  <c:v>2.2156527929556487</c:v>
                </c:pt>
                <c:pt idx="27">
                  <c:v>2.2106116450708453</c:v>
                </c:pt>
                <c:pt idx="30">
                  <c:v>2.3596448612345591</c:v>
                </c:pt>
                <c:pt idx="33">
                  <c:v>2.070101848476261</c:v>
                </c:pt>
                <c:pt idx="36">
                  <c:v>2.3105583295134369</c:v>
                </c:pt>
                <c:pt idx="39">
                  <c:v>2.4182336210996835</c:v>
                </c:pt>
                <c:pt idx="42">
                  <c:v>2.4315330410040557</c:v>
                </c:pt>
                <c:pt idx="45">
                  <c:v>2.5730679643212762</c:v>
                </c:pt>
                <c:pt idx="48">
                  <c:v>2.5071499847754333</c:v>
                </c:pt>
                <c:pt idx="51">
                  <c:v>2.5311069817142897</c:v>
                </c:pt>
                <c:pt idx="54">
                  <c:v>2.6472070549302154</c:v>
                </c:pt>
                <c:pt idx="57">
                  <c:v>2.5577238537717135</c:v>
                </c:pt>
                <c:pt idx="60">
                  <c:v>2.5199682860762365</c:v>
                </c:pt>
                <c:pt idx="63">
                  <c:v>2.5983252237691601</c:v>
                </c:pt>
                <c:pt idx="66">
                  <c:v>2.6645651497507949</c:v>
                </c:pt>
                <c:pt idx="69">
                  <c:v>2.6338623753172357</c:v>
                </c:pt>
                <c:pt idx="72">
                  <c:v>2.6866171630512841</c:v>
                </c:pt>
                <c:pt idx="75">
                  <c:v>2.7326346622580071</c:v>
                </c:pt>
                <c:pt idx="78">
                  <c:v>2.6740122080062911</c:v>
                </c:pt>
                <c:pt idx="81">
                  <c:v>2.6746509179677069</c:v>
                </c:pt>
                <c:pt idx="84">
                  <c:v>2.6492052626124729</c:v>
                </c:pt>
                <c:pt idx="87">
                  <c:v>2.7030173515751947</c:v>
                </c:pt>
                <c:pt idx="90">
                  <c:v>2.6267678294875529</c:v>
                </c:pt>
                <c:pt idx="93">
                  <c:v>2.6842982493981005</c:v>
                </c:pt>
                <c:pt idx="96">
                  <c:v>2.6681247906297529</c:v>
                </c:pt>
                <c:pt idx="99">
                  <c:v>2.8062336008766828</c:v>
                </c:pt>
                <c:pt idx="102">
                  <c:v>2.808411104668497</c:v>
                </c:pt>
                <c:pt idx="105">
                  <c:v>2.6664063077551599</c:v>
                </c:pt>
                <c:pt idx="108">
                  <c:v>2.7229562735117483</c:v>
                </c:pt>
                <c:pt idx="111">
                  <c:v>2.5290225347855384</c:v>
                </c:pt>
                <c:pt idx="114">
                  <c:v>2.665950119186697</c:v>
                </c:pt>
                <c:pt idx="117">
                  <c:v>2.7394804841065459</c:v>
                </c:pt>
                <c:pt idx="120">
                  <c:v>2.596804204010414</c:v>
                </c:pt>
                <c:pt idx="123">
                  <c:v>2.7836891983563006</c:v>
                </c:pt>
                <c:pt idx="126">
                  <c:v>2.7440234917303954</c:v>
                </c:pt>
                <c:pt idx="129">
                  <c:v>2.54178899184069</c:v>
                </c:pt>
                <c:pt idx="132">
                  <c:v>2.8397164218921738</c:v>
                </c:pt>
                <c:pt idx="135">
                  <c:v>2.7224171171277032</c:v>
                </c:pt>
                <c:pt idx="138">
                  <c:v>2.9042532569724955</c:v>
                </c:pt>
                <c:pt idx="141">
                  <c:v>2.8191147709404825</c:v>
                </c:pt>
                <c:pt idx="144">
                  <c:v>2.8201221030681558</c:v>
                </c:pt>
                <c:pt idx="147">
                  <c:v>2.9161305893994647</c:v>
                </c:pt>
                <c:pt idx="150">
                  <c:v>2.663005022158488</c:v>
                </c:pt>
                <c:pt idx="153">
                  <c:v>2.8873956271291932</c:v>
                </c:pt>
                <c:pt idx="156">
                  <c:v>2.7082873193667538</c:v>
                </c:pt>
                <c:pt idx="159">
                  <c:v>2.7662249929143443</c:v>
                </c:pt>
                <c:pt idx="162">
                  <c:v>2.6393651685081694</c:v>
                </c:pt>
                <c:pt idx="165">
                  <c:v>2.346306486034166</c:v>
                </c:pt>
                <c:pt idx="168">
                  <c:v>2.0383129908995246</c:v>
                </c:pt>
                <c:pt idx="171">
                  <c:v>1.9831389600454734</c:v>
                </c:pt>
                <c:pt idx="174">
                  <c:v>1.855835097890034</c:v>
                </c:pt>
                <c:pt idx="177">
                  <c:v>1.4093374677554122</c:v>
                </c:pt>
                <c:pt idx="180">
                  <c:v>1.4186914423494059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4-5676-4017-935D-4DCA3FD3390E}"/>
            </c:ext>
          </c:extLst>
        </c:ser>
        <c:ser>
          <c:idx val="8"/>
          <c:order val="5"/>
          <c:tx>
            <c:v>No.6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№73!$W$44:$W$225</c:f>
              <c:numCache>
                <c:formatCode>General</c:formatCode>
                <c:ptCount val="182"/>
                <c:pt idx="0">
                  <c:v>3.0257109572211363</c:v>
                </c:pt>
                <c:pt idx="3">
                  <c:v>2.9861125153588319</c:v>
                </c:pt>
                <c:pt idx="6">
                  <c:v>2.9481159191369208</c:v>
                </c:pt>
                <c:pt idx="9">
                  <c:v>2.9110663926486935</c:v>
                </c:pt>
                <c:pt idx="12">
                  <c:v>2.8764266828716605</c:v>
                </c:pt>
                <c:pt idx="15">
                  <c:v>2.8417792992420381</c:v>
                </c:pt>
                <c:pt idx="18">
                  <c:v>2.8091546953535911</c:v>
                </c:pt>
                <c:pt idx="21">
                  <c:v>2.776549109282854</c:v>
                </c:pt>
                <c:pt idx="24">
                  <c:v>2.7462042712494146</c:v>
                </c:pt>
                <c:pt idx="27">
                  <c:v>2.7148315679225976</c:v>
                </c:pt>
                <c:pt idx="30">
                  <c:v>2.6851418876846282</c:v>
                </c:pt>
                <c:pt idx="33">
                  <c:v>2.6562448968310437</c:v>
                </c:pt>
                <c:pt idx="36">
                  <c:v>2.6269217542628227</c:v>
                </c:pt>
                <c:pt idx="39">
                  <c:v>2.6007236518704375</c:v>
                </c:pt>
                <c:pt idx="42">
                  <c:v>2.5721819420909591</c:v>
                </c:pt>
                <c:pt idx="45">
                  <c:v>2.5465857731649497</c:v>
                </c:pt>
                <c:pt idx="48">
                  <c:v>2.5198976570429914</c:v>
                </c:pt>
                <c:pt idx="51">
                  <c:v>2.493674121210701</c:v>
                </c:pt>
                <c:pt idx="54">
                  <c:v>2.4694384881503866</c:v>
                </c:pt>
                <c:pt idx="57">
                  <c:v>2.4441204204979505</c:v>
                </c:pt>
                <c:pt idx="60">
                  <c:v>2.4207484238799104</c:v>
                </c:pt>
                <c:pt idx="63">
                  <c:v>2.3961286478154595</c:v>
                </c:pt>
                <c:pt idx="66">
                  <c:v>2.3738564823457184</c:v>
                </c:pt>
                <c:pt idx="69">
                  <c:v>2.3500942202426764</c:v>
                </c:pt>
                <c:pt idx="72">
                  <c:v>2.3276232328359594</c:v>
                </c:pt>
                <c:pt idx="75">
                  <c:v>2.3059951636342504</c:v>
                </c:pt>
                <c:pt idx="78">
                  <c:v>2.2838629904428562</c:v>
                </c:pt>
                <c:pt idx="81">
                  <c:v>2.2634073350253208</c:v>
                </c:pt>
                <c:pt idx="84">
                  <c:v>2.2423309768086903</c:v>
                </c:pt>
                <c:pt idx="87">
                  <c:v>2.2218678797120899</c:v>
                </c:pt>
                <c:pt idx="90">
                  <c:v>2.2020779055301207</c:v>
                </c:pt>
                <c:pt idx="93">
                  <c:v>2.183664116000275</c:v>
                </c:pt>
                <c:pt idx="96">
                  <c:v>2.162348768898442</c:v>
                </c:pt>
                <c:pt idx="99">
                  <c:v>2.143956395748734</c:v>
                </c:pt>
                <c:pt idx="102">
                  <c:v>2.1247160968206589</c:v>
                </c:pt>
                <c:pt idx="105">
                  <c:v>2.1060452084696952</c:v>
                </c:pt>
                <c:pt idx="108">
                  <c:v>2.0890099996822999</c:v>
                </c:pt>
                <c:pt idx="111">
                  <c:v>2.0703400968762531</c:v>
                </c:pt>
                <c:pt idx="114">
                  <c:v>2.053516965638241</c:v>
                </c:pt>
                <c:pt idx="117">
                  <c:v>2.0365120698276278</c:v>
                </c:pt>
                <c:pt idx="120">
                  <c:v>2.0192661934828915</c:v>
                </c:pt>
                <c:pt idx="123">
                  <c:v>2.0025333638009517</c:v>
                </c:pt>
                <c:pt idx="126">
                  <c:v>1.9867606406717579</c:v>
                </c:pt>
                <c:pt idx="129">
                  <c:v>1.9703942448500811</c:v>
                </c:pt>
                <c:pt idx="132">
                  <c:v>1.9547906314417578</c:v>
                </c:pt>
                <c:pt idx="135">
                  <c:v>1.9390286062513187</c:v>
                </c:pt>
                <c:pt idx="138">
                  <c:v>1.9243662956431127</c:v>
                </c:pt>
                <c:pt idx="141">
                  <c:v>1.9090368916480216</c:v>
                </c:pt>
                <c:pt idx="144">
                  <c:v>1.8945919130594959</c:v>
                </c:pt>
                <c:pt idx="147">
                  <c:v>1.8796036654676687</c:v>
                </c:pt>
                <c:pt idx="150">
                  <c:v>1.864683656285705</c:v>
                </c:pt>
                <c:pt idx="153">
                  <c:v>1.8510102703583662</c:v>
                </c:pt>
                <c:pt idx="156">
                  <c:v>1.8369243222352019</c:v>
                </c:pt>
                <c:pt idx="159">
                  <c:v>1.8235472399138775</c:v>
                </c:pt>
                <c:pt idx="162">
                  <c:v>1.8101255775221956</c:v>
                </c:pt>
                <c:pt idx="165">
                  <c:v>1.7964419934096132</c:v>
                </c:pt>
                <c:pt idx="168">
                  <c:v>1.7840997799998721</c:v>
                </c:pt>
                <c:pt idx="171">
                  <c:v>1.770532803380527</c:v>
                </c:pt>
                <c:pt idx="174">
                  <c:v>1.7580354699799277</c:v>
                </c:pt>
                <c:pt idx="177">
                  <c:v>1.7452755278701921</c:v>
                </c:pt>
                <c:pt idx="180">
                  <c:v>1.7326332134802167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№73!$X$44:$X$225</c:f>
              <c:numCache>
                <c:formatCode>General</c:formatCode>
                <c:ptCount val="182"/>
                <c:pt idx="0">
                  <c:v>0.92806268048089313</c:v>
                </c:pt>
                <c:pt idx="6">
                  <c:v>1.6869674309358746</c:v>
                </c:pt>
                <c:pt idx="9">
                  <c:v>1.873766493213753</c:v>
                </c:pt>
                <c:pt idx="12">
                  <c:v>2.1176608898114258</c:v>
                </c:pt>
                <c:pt idx="15">
                  <c:v>2.0755490019376825</c:v>
                </c:pt>
                <c:pt idx="18">
                  <c:v>2.0399481211670123</c:v>
                </c:pt>
                <c:pt idx="21">
                  <c:v>2.0960039666640555</c:v>
                </c:pt>
                <c:pt idx="24">
                  <c:v>1.8005833030912084</c:v>
                </c:pt>
                <c:pt idx="27">
                  <c:v>1.9922011643463391</c:v>
                </c:pt>
                <c:pt idx="30">
                  <c:v>2.0959528673650287</c:v>
                </c:pt>
                <c:pt idx="33">
                  <c:v>2.3163673578756057</c:v>
                </c:pt>
                <c:pt idx="36">
                  <c:v>2.28331464024909</c:v>
                </c:pt>
                <c:pt idx="39">
                  <c:v>2.4163380876275471</c:v>
                </c:pt>
                <c:pt idx="42">
                  <c:v>2.4986610077573057</c:v>
                </c:pt>
                <c:pt idx="45">
                  <c:v>2.5490129899467493</c:v>
                </c:pt>
                <c:pt idx="48">
                  <c:v>2.5008874653732076</c:v>
                </c:pt>
                <c:pt idx="51">
                  <c:v>2.4531449154344389</c:v>
                </c:pt>
                <c:pt idx="54">
                  <c:v>2.4591199740798815</c:v>
                </c:pt>
                <c:pt idx="57">
                  <c:v>2.4827938977359345</c:v>
                </c:pt>
                <c:pt idx="60">
                  <c:v>2.4091114842543546</c:v>
                </c:pt>
                <c:pt idx="63">
                  <c:v>2.5706586304086891</c:v>
                </c:pt>
                <c:pt idx="66">
                  <c:v>2.616333794177351</c:v>
                </c:pt>
                <c:pt idx="69">
                  <c:v>2.5388374220498942</c:v>
                </c:pt>
                <c:pt idx="72">
                  <c:v>2.6574174395043055</c:v>
                </c:pt>
                <c:pt idx="75">
                  <c:v>2.6965556082424382</c:v>
                </c:pt>
                <c:pt idx="78">
                  <c:v>2.6858190572412046</c:v>
                </c:pt>
                <c:pt idx="81">
                  <c:v>2.6029826930989901</c:v>
                </c:pt>
                <c:pt idx="84">
                  <c:v>2.7515539671077818</c:v>
                </c:pt>
                <c:pt idx="87">
                  <c:v>2.6571359439261264</c:v>
                </c:pt>
                <c:pt idx="90">
                  <c:v>2.7411299465395427</c:v>
                </c:pt>
                <c:pt idx="93">
                  <c:v>2.9838604563360964</c:v>
                </c:pt>
                <c:pt idx="96">
                  <c:v>2.5858884993174693</c:v>
                </c:pt>
                <c:pt idx="99">
                  <c:v>2.8829113548968768</c:v>
                </c:pt>
                <c:pt idx="102">
                  <c:v>2.7436688405259151</c:v>
                </c:pt>
                <c:pt idx="105">
                  <c:v>2.6624392550010811</c:v>
                </c:pt>
                <c:pt idx="108">
                  <c:v>2.6408322534557942</c:v>
                </c:pt>
                <c:pt idx="111">
                  <c:v>2.72149164821198</c:v>
                </c:pt>
                <c:pt idx="114">
                  <c:v>2.6392756706331904</c:v>
                </c:pt>
                <c:pt idx="117">
                  <c:v>2.7747127394213691</c:v>
                </c:pt>
                <c:pt idx="120">
                  <c:v>2.5563110748079811</c:v>
                </c:pt>
                <c:pt idx="123">
                  <c:v>2.8842446022887263</c:v>
                </c:pt>
                <c:pt idx="126">
                  <c:v>2.6692481188407018</c:v>
                </c:pt>
                <c:pt idx="129">
                  <c:v>2.7540056367666979</c:v>
                </c:pt>
                <c:pt idx="132">
                  <c:v>2.8496599779963536</c:v>
                </c:pt>
                <c:pt idx="135">
                  <c:v>2.8608739551248754</c:v>
                </c:pt>
                <c:pt idx="138">
                  <c:v>2.85821960049581</c:v>
                </c:pt>
                <c:pt idx="141">
                  <c:v>2.7467582253718121</c:v>
                </c:pt>
                <c:pt idx="144">
                  <c:v>2.885496036122396</c:v>
                </c:pt>
                <c:pt idx="147">
                  <c:v>2.8595915240772514</c:v>
                </c:pt>
                <c:pt idx="150">
                  <c:v>2.7178562633575485</c:v>
                </c:pt>
                <c:pt idx="153">
                  <c:v>3.2542876707864643</c:v>
                </c:pt>
                <c:pt idx="156">
                  <c:v>2.7265117950072946</c:v>
                </c:pt>
                <c:pt idx="159">
                  <c:v>2.7583467764803458</c:v>
                </c:pt>
                <c:pt idx="162">
                  <c:v>2.6861776004077069</c:v>
                </c:pt>
                <c:pt idx="165">
                  <c:v>2.3521523178921777</c:v>
                </c:pt>
                <c:pt idx="168">
                  <c:v>1.9654357254062937</c:v>
                </c:pt>
                <c:pt idx="171">
                  <c:v>1.9582816388404491</c:v>
                </c:pt>
                <c:pt idx="174">
                  <c:v>1.6840050387378593</c:v>
                </c:pt>
                <c:pt idx="177">
                  <c:v>1.5005556524562413</c:v>
                </c:pt>
                <c:pt idx="180">
                  <c:v>1.4240067253953546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5-5676-4017-935D-4DCA3FD33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18368"/>
        <c:axId val="87433216"/>
        <c:extLst xmlns:c16r2="http://schemas.microsoft.com/office/drawing/2015/06/chart"/>
      </c:scatterChart>
      <c:valAx>
        <c:axId val="87418368"/>
        <c:scaling>
          <c:orientation val="minMax"/>
          <c:max val="3"/>
          <c:min val="1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b="1" i="0" u="none" strike="noStrike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600" b="1" i="0" u="none" strike="noStrike" baseline="-25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600" b="1" i="0" u="none" strike="noStrike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/T</a:t>
                </a:r>
                <a:r>
                  <a:rPr lang="en-US" sz="1600" b="1" i="0" u="none" strike="noStrike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83476318186333187"/>
              <c:y val="0.770807656785947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7433216"/>
        <c:crosses val="autoZero"/>
        <c:crossBetween val="midCat"/>
      </c:valAx>
      <c:valAx>
        <c:axId val="87433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74183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35936717527386541"/>
          <c:y val="0.48032119741100321"/>
          <c:w val="0.32882022691705792"/>
          <c:h val="0.34977836689255254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span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56856752100155E-2"/>
          <c:y val="5.0925925925925923E-2"/>
          <c:w val="0.85135594544617976"/>
          <c:h val="0.84287962714153131"/>
        </c:manualLayout>
      </c:layout>
      <c:scatterChart>
        <c:scatterStyle val="smoothMarker"/>
        <c:varyColors val="0"/>
        <c:ser>
          <c:idx val="2"/>
          <c:order val="0"/>
          <c:tx>
            <c:v>No.7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№38!$W$44:$W$221</c:f>
              <c:numCache>
                <c:formatCode>General</c:formatCode>
                <c:ptCount val="178"/>
                <c:pt idx="0">
                  <c:v>2.9999533310181152</c:v>
                </c:pt>
                <c:pt idx="3">
                  <c:v>2.9622914481010949</c:v>
                </c:pt>
                <c:pt idx="6">
                  <c:v>2.9244598373263915</c:v>
                </c:pt>
                <c:pt idx="9">
                  <c:v>2.8893188384235207</c:v>
                </c:pt>
                <c:pt idx="12">
                  <c:v>2.8534895082392517</c:v>
                </c:pt>
                <c:pt idx="15">
                  <c:v>2.8201425321264018</c:v>
                </c:pt>
                <c:pt idx="18">
                  <c:v>2.7865565373490444</c:v>
                </c:pt>
                <c:pt idx="21">
                  <c:v>2.7550654123751088</c:v>
                </c:pt>
                <c:pt idx="24">
                  <c:v>2.7241812672782699</c:v>
                </c:pt>
                <c:pt idx="27">
                  <c:v>2.6945447894958718</c:v>
                </c:pt>
                <c:pt idx="30">
                  <c:v>2.6648379998169873</c:v>
                </c:pt>
                <c:pt idx="33">
                  <c:v>2.6361804451750954</c:v>
                </c:pt>
                <c:pt idx="36">
                  <c:v>2.6090072255229577</c:v>
                </c:pt>
                <c:pt idx="39">
                  <c:v>2.5810042677111418</c:v>
                </c:pt>
                <c:pt idx="42">
                  <c:v>2.5529796105662812</c:v>
                </c:pt>
                <c:pt idx="45">
                  <c:v>2.5258585590163203</c:v>
                </c:pt>
                <c:pt idx="48">
                  <c:v>2.5055420775554369</c:v>
                </c:pt>
                <c:pt idx="51">
                  <c:v>2.4767676494267148</c:v>
                </c:pt>
                <c:pt idx="54">
                  <c:v>2.453338423390568</c:v>
                </c:pt>
                <c:pt idx="57">
                  <c:v>2.4280897000785497</c:v>
                </c:pt>
                <c:pt idx="60">
                  <c:v>2.4058571227144228</c:v>
                </c:pt>
                <c:pt idx="63">
                  <c:v>2.3819768380304089</c:v>
                </c:pt>
                <c:pt idx="66">
                  <c:v>2.3588564173902005</c:v>
                </c:pt>
                <c:pt idx="69">
                  <c:v>2.3371965533181074</c:v>
                </c:pt>
                <c:pt idx="72">
                  <c:v>2.3145831825114489</c:v>
                </c:pt>
                <c:pt idx="75">
                  <c:v>2.2914183225596592</c:v>
                </c:pt>
                <c:pt idx="78">
                  <c:v>2.2705282594076857</c:v>
                </c:pt>
                <c:pt idx="81">
                  <c:v>2.2487804029967555</c:v>
                </c:pt>
                <c:pt idx="84">
                  <c:v>2.2287333507480773</c:v>
                </c:pt>
                <c:pt idx="87">
                  <c:v>2.2083322420303961</c:v>
                </c:pt>
                <c:pt idx="90">
                  <c:v>2.1884778146446071</c:v>
                </c:pt>
                <c:pt idx="93">
                  <c:v>2.1691797363844074</c:v>
                </c:pt>
                <c:pt idx="96">
                  <c:v>2.1494188072047842</c:v>
                </c:pt>
                <c:pt idx="99">
                  <c:v>2.1316779970030169</c:v>
                </c:pt>
                <c:pt idx="102">
                  <c:v>2.1121800450893375</c:v>
                </c:pt>
                <c:pt idx="105">
                  <c:v>2.0926766924914695</c:v>
                </c:pt>
                <c:pt idx="108">
                  <c:v>2.0760575454786401</c:v>
                </c:pt>
                <c:pt idx="111">
                  <c:v>2.0591635444786949</c:v>
                </c:pt>
                <c:pt idx="114">
                  <c:v>2.040959980318632</c:v>
                </c:pt>
                <c:pt idx="117">
                  <c:v>2.0247888442638473</c:v>
                </c:pt>
                <c:pt idx="120">
                  <c:v>2.0074726339446962</c:v>
                </c:pt>
                <c:pt idx="123">
                  <c:v>1.9916188506711017</c:v>
                </c:pt>
                <c:pt idx="126">
                  <c:v>1.9755403439727504</c:v>
                </c:pt>
                <c:pt idx="129">
                  <c:v>1.9596049397924773</c:v>
                </c:pt>
                <c:pt idx="132">
                  <c:v>1.9442832911107046</c:v>
                </c:pt>
                <c:pt idx="135">
                  <c:v>1.9291119013384996</c:v>
                </c:pt>
                <c:pt idx="138">
                  <c:v>1.9137872697231035</c:v>
                </c:pt>
                <c:pt idx="141">
                  <c:v>1.8988812539645672</c:v>
                </c:pt>
                <c:pt idx="144">
                  <c:v>1.8843110817168904</c:v>
                </c:pt>
                <c:pt idx="147">
                  <c:v>1.8698341739546676</c:v>
                </c:pt>
                <c:pt idx="150">
                  <c:v>1.8555045722762609</c:v>
                </c:pt>
                <c:pt idx="153">
                  <c:v>1.8416638588123633</c:v>
                </c:pt>
                <c:pt idx="156">
                  <c:v>1.8279031270666728</c:v>
                </c:pt>
                <c:pt idx="159">
                  <c:v>1.8143004839737822</c:v>
                </c:pt>
                <c:pt idx="162">
                  <c:v>1.8009244542312173</c:v>
                </c:pt>
                <c:pt idx="165">
                  <c:v>1.7879261274002676</c:v>
                </c:pt>
                <c:pt idx="168">
                  <c:v>1.7747324398080249</c:v>
                </c:pt>
                <c:pt idx="171">
                  <c:v>1.7620834842658883</c:v>
                </c:pt>
                <c:pt idx="174">
                  <c:v>1.7498162369106749</c:v>
                </c:pt>
                <c:pt idx="177">
                  <c:v>1.7369780922840528</c:v>
                </c:pt>
              </c:numCache>
            </c:numRef>
          </c:xVal>
          <c:yVal>
            <c:numRef>
              <c:f>№38!$X$44:$X$221</c:f>
              <c:numCache>
                <c:formatCode>General</c:formatCode>
                <c:ptCount val="178"/>
                <c:pt idx="0">
                  <c:v>1.0338787241925411</c:v>
                </c:pt>
                <c:pt idx="6">
                  <c:v>1.2230243370639631</c:v>
                </c:pt>
                <c:pt idx="9">
                  <c:v>0.85333700870197282</c:v>
                </c:pt>
                <c:pt idx="12">
                  <c:v>1.3473959982877564</c:v>
                </c:pt>
                <c:pt idx="15">
                  <c:v>1.538787712795002</c:v>
                </c:pt>
                <c:pt idx="18">
                  <c:v>1.6036691216635195</c:v>
                </c:pt>
                <c:pt idx="21">
                  <c:v>2.1844747558179716</c:v>
                </c:pt>
                <c:pt idx="24">
                  <c:v>2.1223617716089893</c:v>
                </c:pt>
                <c:pt idx="27">
                  <c:v>2.3556817501252971</c:v>
                </c:pt>
                <c:pt idx="30">
                  <c:v>2.4338387461961948</c:v>
                </c:pt>
                <c:pt idx="33">
                  <c:v>2.4274696698600127</c:v>
                </c:pt>
                <c:pt idx="36">
                  <c:v>2.5989603760564535</c:v>
                </c:pt>
                <c:pt idx="39">
                  <c:v>2.4165563840657982</c:v>
                </c:pt>
                <c:pt idx="42">
                  <c:v>2.6891586592753911</c:v>
                </c:pt>
                <c:pt idx="45">
                  <c:v>2.4192475531897859</c:v>
                </c:pt>
                <c:pt idx="48">
                  <c:v>2.2247509857410375</c:v>
                </c:pt>
                <c:pt idx="51">
                  <c:v>2.8449009835511636</c:v>
                </c:pt>
                <c:pt idx="54">
                  <c:v>2.7594586955273077</c:v>
                </c:pt>
                <c:pt idx="57">
                  <c:v>2.9240603071748397</c:v>
                </c:pt>
                <c:pt idx="60">
                  <c:v>3.020063750569181</c:v>
                </c:pt>
                <c:pt idx="63">
                  <c:v>3.2811262865490645</c:v>
                </c:pt>
                <c:pt idx="66">
                  <c:v>3.2438575540083066</c:v>
                </c:pt>
                <c:pt idx="69">
                  <c:v>3.2415573989533115</c:v>
                </c:pt>
                <c:pt idx="72">
                  <c:v>3.0442017418028371</c:v>
                </c:pt>
                <c:pt idx="75">
                  <c:v>2.749847011646612</c:v>
                </c:pt>
                <c:pt idx="78">
                  <c:v>2.5852803721962454</c:v>
                </c:pt>
                <c:pt idx="81">
                  <c:v>2.3644269213836888</c:v>
                </c:pt>
                <c:pt idx="84">
                  <c:v>2.3589372241808237</c:v>
                </c:pt>
                <c:pt idx="87">
                  <c:v>2.5087856362108547</c:v>
                </c:pt>
                <c:pt idx="90">
                  <c:v>2.3718673347647927</c:v>
                </c:pt>
                <c:pt idx="93">
                  <c:v>2.5123747435303336</c:v>
                </c:pt>
                <c:pt idx="96">
                  <c:v>2.7492200495255088</c:v>
                </c:pt>
                <c:pt idx="99">
                  <c:v>2.8836448681404399</c:v>
                </c:pt>
                <c:pt idx="102">
                  <c:v>2.8948079575644621</c:v>
                </c:pt>
                <c:pt idx="105">
                  <c:v>2.9314759158753794</c:v>
                </c:pt>
                <c:pt idx="108">
                  <c:v>2.4670139693573798</c:v>
                </c:pt>
                <c:pt idx="111">
                  <c:v>2.3444105364696632</c:v>
                </c:pt>
                <c:pt idx="114">
                  <c:v>2.366215572274577</c:v>
                </c:pt>
                <c:pt idx="117">
                  <c:v>2.1272718878767427</c:v>
                </c:pt>
                <c:pt idx="120">
                  <c:v>1.9686539964413914</c:v>
                </c:pt>
                <c:pt idx="123">
                  <c:v>2.1996534294449792</c:v>
                </c:pt>
                <c:pt idx="126">
                  <c:v>1.9230050334256648</c:v>
                </c:pt>
                <c:pt idx="129">
                  <c:v>1.6081092438777442</c:v>
                </c:pt>
                <c:pt idx="132">
                  <c:v>2.0702620552455269</c:v>
                </c:pt>
                <c:pt idx="135">
                  <c:v>1.9392106258717703</c:v>
                </c:pt>
                <c:pt idx="138">
                  <c:v>1.6155600168390656</c:v>
                </c:pt>
                <c:pt idx="141">
                  <c:v>1.9862542987299741</c:v>
                </c:pt>
                <c:pt idx="144">
                  <c:v>1.7246212873764799</c:v>
                </c:pt>
                <c:pt idx="147">
                  <c:v>1.5943050126438687</c:v>
                </c:pt>
                <c:pt idx="150">
                  <c:v>1.7502386923166517</c:v>
                </c:pt>
                <c:pt idx="153">
                  <c:v>1.3543300327271595</c:v>
                </c:pt>
                <c:pt idx="156">
                  <c:v>1.0137871869904835</c:v>
                </c:pt>
                <c:pt idx="159">
                  <c:v>1.5469429175968088</c:v>
                </c:pt>
                <c:pt idx="162">
                  <c:v>1.280786850721799</c:v>
                </c:pt>
                <c:pt idx="165">
                  <c:v>1.4716912246879119</c:v>
                </c:pt>
                <c:pt idx="168">
                  <c:v>1.4622226531345359</c:v>
                </c:pt>
                <c:pt idx="171">
                  <c:v>1.3891122092418948</c:v>
                </c:pt>
                <c:pt idx="174">
                  <c:v>1.2401018256431235</c:v>
                </c:pt>
                <c:pt idx="177">
                  <c:v>1.1047565428418282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897-41C2-9FFD-A4A748111D8A}"/>
            </c:ext>
          </c:extLst>
        </c:ser>
        <c:ser>
          <c:idx val="0"/>
          <c:order val="1"/>
          <c:tx>
            <c:v>No. 8</c:v>
          </c:tx>
          <c:spPr>
            <a:ln w="25400">
              <a:noFill/>
            </a:ln>
          </c:spPr>
          <c:marker>
            <c:symbol val="x"/>
            <c:size val="6"/>
            <c:spPr>
              <a:solidFill>
                <a:srgbClr val="0070C0"/>
              </a:solidFill>
            </c:spPr>
          </c:marker>
          <c:xVal>
            <c:numRef>
              <c:f>№2!$W$44:$W$221</c:f>
              <c:numCache>
                <c:formatCode>General</c:formatCode>
                <c:ptCount val="178"/>
                <c:pt idx="0">
                  <c:v>2.9999533310181152</c:v>
                </c:pt>
                <c:pt idx="3">
                  <c:v>2.9622914481010949</c:v>
                </c:pt>
                <c:pt idx="6">
                  <c:v>2.9244598373263915</c:v>
                </c:pt>
                <c:pt idx="9">
                  <c:v>2.8893188384235207</c:v>
                </c:pt>
                <c:pt idx="12">
                  <c:v>2.8534895082392517</c:v>
                </c:pt>
                <c:pt idx="15">
                  <c:v>2.8201425321264018</c:v>
                </c:pt>
                <c:pt idx="18">
                  <c:v>2.7865565373490444</c:v>
                </c:pt>
                <c:pt idx="21">
                  <c:v>2.7550654123751088</c:v>
                </c:pt>
                <c:pt idx="24">
                  <c:v>2.7241812672782699</c:v>
                </c:pt>
                <c:pt idx="27">
                  <c:v>2.6945447894958718</c:v>
                </c:pt>
                <c:pt idx="30">
                  <c:v>2.6648379998169873</c:v>
                </c:pt>
                <c:pt idx="33">
                  <c:v>2.6361804451750954</c:v>
                </c:pt>
                <c:pt idx="36">
                  <c:v>2.6090072255229577</c:v>
                </c:pt>
                <c:pt idx="39">
                  <c:v>2.5810042677111418</c:v>
                </c:pt>
                <c:pt idx="42">
                  <c:v>2.5529796105662812</c:v>
                </c:pt>
                <c:pt idx="45">
                  <c:v>2.5258585590163203</c:v>
                </c:pt>
                <c:pt idx="48">
                  <c:v>2.5055420775554369</c:v>
                </c:pt>
                <c:pt idx="51">
                  <c:v>2.4767676494267148</c:v>
                </c:pt>
                <c:pt idx="54">
                  <c:v>2.453338423390568</c:v>
                </c:pt>
                <c:pt idx="57">
                  <c:v>2.4280897000785497</c:v>
                </c:pt>
                <c:pt idx="60">
                  <c:v>2.4058571227144228</c:v>
                </c:pt>
                <c:pt idx="63">
                  <c:v>2.3819768380304089</c:v>
                </c:pt>
                <c:pt idx="66">
                  <c:v>2.3588564173902005</c:v>
                </c:pt>
                <c:pt idx="69">
                  <c:v>2.3371965533181074</c:v>
                </c:pt>
                <c:pt idx="72">
                  <c:v>2.3145831825114489</c:v>
                </c:pt>
                <c:pt idx="75">
                  <c:v>2.2914183225596592</c:v>
                </c:pt>
                <c:pt idx="78">
                  <c:v>2.2705282594076857</c:v>
                </c:pt>
                <c:pt idx="81">
                  <c:v>2.2487804029967555</c:v>
                </c:pt>
                <c:pt idx="84">
                  <c:v>2.2287333507480773</c:v>
                </c:pt>
                <c:pt idx="87">
                  <c:v>2.2083322420303961</c:v>
                </c:pt>
                <c:pt idx="90">
                  <c:v>2.1884778146446071</c:v>
                </c:pt>
                <c:pt idx="93">
                  <c:v>2.1691797363844074</c:v>
                </c:pt>
                <c:pt idx="96">
                  <c:v>2.1494188072047842</c:v>
                </c:pt>
                <c:pt idx="99">
                  <c:v>2.1316779970030169</c:v>
                </c:pt>
                <c:pt idx="102">
                  <c:v>2.1121800450893375</c:v>
                </c:pt>
                <c:pt idx="105">
                  <c:v>2.0926766924914695</c:v>
                </c:pt>
                <c:pt idx="108">
                  <c:v>2.0760575454786401</c:v>
                </c:pt>
                <c:pt idx="111">
                  <c:v>2.0591635444786949</c:v>
                </c:pt>
                <c:pt idx="114">
                  <c:v>2.040959980318632</c:v>
                </c:pt>
                <c:pt idx="117">
                  <c:v>2.0247888442638473</c:v>
                </c:pt>
                <c:pt idx="120">
                  <c:v>2.0074726339446962</c:v>
                </c:pt>
                <c:pt idx="123">
                  <c:v>1.9916188506711017</c:v>
                </c:pt>
                <c:pt idx="126">
                  <c:v>1.9755403439727504</c:v>
                </c:pt>
                <c:pt idx="129">
                  <c:v>1.9596049397924773</c:v>
                </c:pt>
                <c:pt idx="132">
                  <c:v>1.9442832911107046</c:v>
                </c:pt>
                <c:pt idx="135">
                  <c:v>1.9291119013384996</c:v>
                </c:pt>
                <c:pt idx="138">
                  <c:v>1.9137872697231035</c:v>
                </c:pt>
                <c:pt idx="141">
                  <c:v>1.8988812539645672</c:v>
                </c:pt>
                <c:pt idx="144">
                  <c:v>1.8843110817168904</c:v>
                </c:pt>
                <c:pt idx="147">
                  <c:v>1.8698341739546676</c:v>
                </c:pt>
                <c:pt idx="150">
                  <c:v>1.8555045722762609</c:v>
                </c:pt>
                <c:pt idx="153">
                  <c:v>1.8416638588123633</c:v>
                </c:pt>
                <c:pt idx="156">
                  <c:v>1.8279031270666728</c:v>
                </c:pt>
                <c:pt idx="159">
                  <c:v>1.8143004839737822</c:v>
                </c:pt>
                <c:pt idx="162">
                  <c:v>1.8009244542312173</c:v>
                </c:pt>
                <c:pt idx="165">
                  <c:v>1.7879261274002676</c:v>
                </c:pt>
                <c:pt idx="168">
                  <c:v>1.7747324398080249</c:v>
                </c:pt>
                <c:pt idx="171">
                  <c:v>1.7620834842658883</c:v>
                </c:pt>
                <c:pt idx="174">
                  <c:v>1.7498162369106749</c:v>
                </c:pt>
                <c:pt idx="177">
                  <c:v>1.7369780922840528</c:v>
                </c:pt>
              </c:numCache>
            </c:numRef>
          </c:xVal>
          <c:yVal>
            <c:numRef>
              <c:f>№2!$X$44:$X$221</c:f>
              <c:numCache>
                <c:formatCode>General</c:formatCode>
                <c:ptCount val="178"/>
                <c:pt idx="0">
                  <c:v>0.96887541608432592</c:v>
                </c:pt>
                <c:pt idx="6">
                  <c:v>0.78618690923792978</c:v>
                </c:pt>
                <c:pt idx="9">
                  <c:v>1.1696564164737719</c:v>
                </c:pt>
                <c:pt idx="12">
                  <c:v>1.333954630733964</c:v>
                </c:pt>
                <c:pt idx="15">
                  <c:v>1.0125635458656241</c:v>
                </c:pt>
                <c:pt idx="18">
                  <c:v>0.83770535678147573</c:v>
                </c:pt>
                <c:pt idx="21">
                  <c:v>1.4729616295244721</c:v>
                </c:pt>
                <c:pt idx="24">
                  <c:v>1.4728524934044154</c:v>
                </c:pt>
                <c:pt idx="27">
                  <c:v>1.9585274692357781</c:v>
                </c:pt>
                <c:pt idx="30">
                  <c:v>2.188120823306237</c:v>
                </c:pt>
                <c:pt idx="33">
                  <c:v>2.4384472193880615</c:v>
                </c:pt>
                <c:pt idx="36">
                  <c:v>2.6555465019929598</c:v>
                </c:pt>
                <c:pt idx="39">
                  <c:v>2.5302488302952151</c:v>
                </c:pt>
                <c:pt idx="42">
                  <c:v>2.4939657867506875</c:v>
                </c:pt>
                <c:pt idx="45">
                  <c:v>2.1347591236057375</c:v>
                </c:pt>
                <c:pt idx="48">
                  <c:v>2.0495650053014174</c:v>
                </c:pt>
                <c:pt idx="51">
                  <c:v>2.5063323432916325</c:v>
                </c:pt>
                <c:pt idx="54">
                  <c:v>2.7153253710930656</c:v>
                </c:pt>
                <c:pt idx="57">
                  <c:v>2.9628661933078564</c:v>
                </c:pt>
                <c:pt idx="60">
                  <c:v>3.1098695914235268</c:v>
                </c:pt>
                <c:pt idx="63">
                  <c:v>3.407000740488813</c:v>
                </c:pt>
                <c:pt idx="66">
                  <c:v>3.0467490781748681</c:v>
                </c:pt>
                <c:pt idx="69">
                  <c:v>3.1806352355722947</c:v>
                </c:pt>
                <c:pt idx="72">
                  <c:v>2.826745447711692</c:v>
                </c:pt>
                <c:pt idx="75">
                  <c:v>2.6686119014516674</c:v>
                </c:pt>
                <c:pt idx="78">
                  <c:v>2.5360222583811343</c:v>
                </c:pt>
                <c:pt idx="81">
                  <c:v>2.4663777290359499</c:v>
                </c:pt>
                <c:pt idx="84">
                  <c:v>2.4660862352502102</c:v>
                </c:pt>
                <c:pt idx="87">
                  <c:v>2.5668016089703944</c:v>
                </c:pt>
                <c:pt idx="90">
                  <c:v>2.3773891616861382</c:v>
                </c:pt>
                <c:pt idx="93">
                  <c:v>2.5135948810503077</c:v>
                </c:pt>
                <c:pt idx="96">
                  <c:v>2.640880379457395</c:v>
                </c:pt>
                <c:pt idx="99">
                  <c:v>2.9062933548769991</c:v>
                </c:pt>
                <c:pt idx="102">
                  <c:v>3.0485317211185952</c:v>
                </c:pt>
                <c:pt idx="105">
                  <c:v>3.2453807663184606</c:v>
                </c:pt>
                <c:pt idx="108">
                  <c:v>2.8170890324559017</c:v>
                </c:pt>
                <c:pt idx="111">
                  <c:v>2.7448145185819892</c:v>
                </c:pt>
                <c:pt idx="114">
                  <c:v>2.4894139646806059</c:v>
                </c:pt>
                <c:pt idx="117">
                  <c:v>2.4690527665454809</c:v>
                </c:pt>
                <c:pt idx="120">
                  <c:v>2.4316615360591487</c:v>
                </c:pt>
                <c:pt idx="123">
                  <c:v>2.5118675130279606</c:v>
                </c:pt>
                <c:pt idx="126">
                  <c:v>2.3333070395095858</c:v>
                </c:pt>
                <c:pt idx="129">
                  <c:v>2.1403469627666074</c:v>
                </c:pt>
                <c:pt idx="132">
                  <c:v>2.2431270784270865</c:v>
                </c:pt>
                <c:pt idx="135">
                  <c:v>2.2461946384514033</c:v>
                </c:pt>
                <c:pt idx="138">
                  <c:v>2.1334304675278188</c:v>
                </c:pt>
                <c:pt idx="141">
                  <c:v>2.0147448527451481</c:v>
                </c:pt>
                <c:pt idx="144">
                  <c:v>1.9513706501147297</c:v>
                </c:pt>
                <c:pt idx="147">
                  <c:v>1.977541796322021</c:v>
                </c:pt>
                <c:pt idx="150">
                  <c:v>1.6202173337762489</c:v>
                </c:pt>
                <c:pt idx="153">
                  <c:v>1.7343962540385818</c:v>
                </c:pt>
                <c:pt idx="156">
                  <c:v>1.9362834164542142</c:v>
                </c:pt>
                <c:pt idx="159">
                  <c:v>1.5371736446863915</c:v>
                </c:pt>
                <c:pt idx="162">
                  <c:v>1.2525992745739252</c:v>
                </c:pt>
                <c:pt idx="165">
                  <c:v>1.3425077337631288</c:v>
                </c:pt>
                <c:pt idx="168">
                  <c:v>1.3220859399337737</c:v>
                </c:pt>
                <c:pt idx="171">
                  <c:v>1.422734719987399</c:v>
                </c:pt>
                <c:pt idx="174">
                  <c:v>1.3211917061879503</c:v>
                </c:pt>
                <c:pt idx="177">
                  <c:v>1.5101773233526636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897-41C2-9FFD-A4A748111D8A}"/>
            </c:ext>
          </c:extLst>
        </c:ser>
        <c:ser>
          <c:idx val="1"/>
          <c:order val="2"/>
          <c:tx>
            <c:v>No.9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</c:marker>
          <c:xVal>
            <c:numRef>
              <c:f>№46!$W$44:$W$218</c:f>
              <c:numCache>
                <c:formatCode>General</c:formatCode>
                <c:ptCount val="175"/>
                <c:pt idx="0">
                  <c:v>2.9745729909021228</c:v>
                </c:pt>
                <c:pt idx="3">
                  <c:v>2.9373563253671975</c:v>
                </c:pt>
                <c:pt idx="6">
                  <c:v>2.9021440806847867</c:v>
                </c:pt>
                <c:pt idx="9">
                  <c:v>2.8657115781152149</c:v>
                </c:pt>
                <c:pt idx="12">
                  <c:v>2.8323583078782608</c:v>
                </c:pt>
                <c:pt idx="15">
                  <c:v>2.7983737823845813</c:v>
                </c:pt>
                <c:pt idx="18">
                  <c:v>2.766346259235263</c:v>
                </c:pt>
                <c:pt idx="21">
                  <c:v>2.7356354390690676</c:v>
                </c:pt>
                <c:pt idx="24">
                  <c:v>2.7044351527001225</c:v>
                </c:pt>
                <c:pt idx="27">
                  <c:v>2.6744665687294966</c:v>
                </c:pt>
                <c:pt idx="30">
                  <c:v>2.6461021476873348</c:v>
                </c:pt>
                <c:pt idx="33">
                  <c:v>2.6184267018879623</c:v>
                </c:pt>
                <c:pt idx="36">
                  <c:v>2.5907051947064024</c:v>
                </c:pt>
                <c:pt idx="39">
                  <c:v>2.5632749622169739</c:v>
                </c:pt>
                <c:pt idx="42">
                  <c:v>2.5369819083592677</c:v>
                </c:pt>
                <c:pt idx="45">
                  <c:v>2.5120301934113853</c:v>
                </c:pt>
                <c:pt idx="48">
                  <c:v>2.4862814203438659</c:v>
                </c:pt>
                <c:pt idx="51">
                  <c:v>2.4622290464421819</c:v>
                </c:pt>
                <c:pt idx="54">
                  <c:v>2.4364326840701356</c:v>
                </c:pt>
                <c:pt idx="57">
                  <c:v>2.4138108603890616</c:v>
                </c:pt>
                <c:pt idx="60">
                  <c:v>2.3903256591632602</c:v>
                </c:pt>
                <c:pt idx="63">
                  <c:v>2.3684853705408133</c:v>
                </c:pt>
                <c:pt idx="66">
                  <c:v>2.3455778846020081</c:v>
                </c:pt>
                <c:pt idx="69">
                  <c:v>2.3227634818458269</c:v>
                </c:pt>
                <c:pt idx="72">
                  <c:v>2.3003227014531422</c:v>
                </c:pt>
                <c:pt idx="75">
                  <c:v>2.2782148668774798</c:v>
                </c:pt>
                <c:pt idx="78">
                  <c:v>2.2564041146918981</c:v>
                </c:pt>
                <c:pt idx="81">
                  <c:v>2.2358162324840274</c:v>
                </c:pt>
                <c:pt idx="84">
                  <c:v>2.2150774735256653</c:v>
                </c:pt>
                <c:pt idx="87">
                  <c:v>2.1950354699938299</c:v>
                </c:pt>
                <c:pt idx="90">
                  <c:v>2.1750399853021887</c:v>
                </c:pt>
                <c:pt idx="93">
                  <c:v>2.1565803005331574</c:v>
                </c:pt>
                <c:pt idx="96">
                  <c:v>2.1375339892782601</c:v>
                </c:pt>
                <c:pt idx="99">
                  <c:v>2.1192215212833134</c:v>
                </c:pt>
                <c:pt idx="102">
                  <c:v>2.100576930202966</c:v>
                </c:pt>
                <c:pt idx="105">
                  <c:v>2.0828562933042147</c:v>
                </c:pt>
                <c:pt idx="108">
                  <c:v>2.0651487747571782</c:v>
                </c:pt>
                <c:pt idx="111">
                  <c:v>2.0471737169896378</c:v>
                </c:pt>
                <c:pt idx="114">
                  <c:v>2.0314032454341091</c:v>
                </c:pt>
                <c:pt idx="117">
                  <c:v>2.0137143018257118</c:v>
                </c:pt>
                <c:pt idx="120">
                  <c:v>1.997477691821463</c:v>
                </c:pt>
                <c:pt idx="123">
                  <c:v>1.9818703796998856</c:v>
                </c:pt>
                <c:pt idx="126">
                  <c:v>1.9651932355251052</c:v>
                </c:pt>
                <c:pt idx="129">
                  <c:v>1.9503559486667763</c:v>
                </c:pt>
                <c:pt idx="132">
                  <c:v>1.9341786940698407</c:v>
                </c:pt>
                <c:pt idx="135">
                  <c:v>1.9195639039276713</c:v>
                </c:pt>
                <c:pt idx="138">
                  <c:v>1.9041013442817558</c:v>
                </c:pt>
                <c:pt idx="141">
                  <c:v>1.8900926667894258</c:v>
                </c:pt>
                <c:pt idx="144">
                  <c:v>1.8749710951735798</c:v>
                </c:pt>
                <c:pt idx="147">
                  <c:v>1.8607133312060065</c:v>
                </c:pt>
                <c:pt idx="150">
                  <c:v>1.8474538678611763</c:v>
                </c:pt>
                <c:pt idx="153">
                  <c:v>1.832764048904534</c:v>
                </c:pt>
                <c:pt idx="156">
                  <c:v>1.8192337292778233</c:v>
                </c:pt>
                <c:pt idx="159">
                  <c:v>1.8059477960385644</c:v>
                </c:pt>
                <c:pt idx="162">
                  <c:v>1.7922992107629312</c:v>
                </c:pt>
                <c:pt idx="165">
                  <c:v>1.779859004657377</c:v>
                </c:pt>
                <c:pt idx="168">
                  <c:v>1.7668246569826795</c:v>
                </c:pt>
                <c:pt idx="171">
                  <c:v>1.7542904011718434</c:v>
                </c:pt>
                <c:pt idx="174">
                  <c:v>1.7416726680530099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№46!$X$44:$X$218</c:f>
              <c:numCache>
                <c:formatCode>General</c:formatCode>
                <c:ptCount val="175"/>
                <c:pt idx="0">
                  <c:v>0.89247105202846599</c:v>
                </c:pt>
                <c:pt idx="6">
                  <c:v>0.77072765125267695</c:v>
                </c:pt>
                <c:pt idx="9">
                  <c:v>0.79668931116319808</c:v>
                </c:pt>
                <c:pt idx="12">
                  <c:v>0.94208155328620469</c:v>
                </c:pt>
                <c:pt idx="15">
                  <c:v>0.93608441723936053</c:v>
                </c:pt>
                <c:pt idx="18">
                  <c:v>0.6901933076849236</c:v>
                </c:pt>
                <c:pt idx="21">
                  <c:v>0.94051672257935837</c:v>
                </c:pt>
                <c:pt idx="24">
                  <c:v>1.7274880271508153</c:v>
                </c:pt>
                <c:pt idx="27">
                  <c:v>1.928899791968228</c:v>
                </c:pt>
                <c:pt idx="30">
                  <c:v>2.2519513860645297</c:v>
                </c:pt>
                <c:pt idx="33">
                  <c:v>2.5241000143142576</c:v>
                </c:pt>
                <c:pt idx="36">
                  <c:v>2.3541411251531823</c:v>
                </c:pt>
                <c:pt idx="39">
                  <c:v>2.3060145401290026</c:v>
                </c:pt>
                <c:pt idx="42">
                  <c:v>2.4259367469955677</c:v>
                </c:pt>
                <c:pt idx="45">
                  <c:v>2.6523062368736881</c:v>
                </c:pt>
                <c:pt idx="48">
                  <c:v>2.794021633416282</c:v>
                </c:pt>
                <c:pt idx="51">
                  <c:v>3.0420561574550518</c:v>
                </c:pt>
                <c:pt idx="54">
                  <c:v>3.0308237172576611</c:v>
                </c:pt>
                <c:pt idx="57">
                  <c:v>3.6238336107528526</c:v>
                </c:pt>
                <c:pt idx="60">
                  <c:v>3.3197699004593004</c:v>
                </c:pt>
                <c:pt idx="63">
                  <c:v>3.544170577443722</c:v>
                </c:pt>
                <c:pt idx="66">
                  <c:v>3.5582615728112272</c:v>
                </c:pt>
                <c:pt idx="69">
                  <c:v>3.4879073103032883</c:v>
                </c:pt>
                <c:pt idx="72">
                  <c:v>3.2117631923367718</c:v>
                </c:pt>
                <c:pt idx="75">
                  <c:v>3.0357206831260641</c:v>
                </c:pt>
                <c:pt idx="78">
                  <c:v>2.474394080645745</c:v>
                </c:pt>
                <c:pt idx="81">
                  <c:v>2.3501470538137244</c:v>
                </c:pt>
                <c:pt idx="84">
                  <c:v>2.399151750971551</c:v>
                </c:pt>
                <c:pt idx="87">
                  <c:v>2.2275707248966756</c:v>
                </c:pt>
                <c:pt idx="90">
                  <c:v>2.4221013559609825</c:v>
                </c:pt>
                <c:pt idx="93">
                  <c:v>2.595835357850627</c:v>
                </c:pt>
                <c:pt idx="96">
                  <c:v>2.8455354751168582</c:v>
                </c:pt>
                <c:pt idx="99">
                  <c:v>2.7342355408540144</c:v>
                </c:pt>
                <c:pt idx="102">
                  <c:v>2.9969608904554703</c:v>
                </c:pt>
                <c:pt idx="105">
                  <c:v>2.5143939761008549</c:v>
                </c:pt>
                <c:pt idx="108">
                  <c:v>2.481235293447821</c:v>
                </c:pt>
                <c:pt idx="111">
                  <c:v>2.352167541648265</c:v>
                </c:pt>
                <c:pt idx="114">
                  <c:v>2.11460666782023</c:v>
                </c:pt>
                <c:pt idx="117">
                  <c:v>2.0149887974337064</c:v>
                </c:pt>
                <c:pt idx="120">
                  <c:v>2.0031167612897907</c:v>
                </c:pt>
                <c:pt idx="123">
                  <c:v>1.7406627923004452</c:v>
                </c:pt>
                <c:pt idx="126">
                  <c:v>1.9326574864339854</c:v>
                </c:pt>
                <c:pt idx="129">
                  <c:v>1.895521101455437</c:v>
                </c:pt>
                <c:pt idx="132">
                  <c:v>1.8090573357898163</c:v>
                </c:pt>
                <c:pt idx="135">
                  <c:v>1.2377980698448787</c:v>
                </c:pt>
                <c:pt idx="138">
                  <c:v>1.3497713329696024</c:v>
                </c:pt>
                <c:pt idx="141">
                  <c:v>1.3957660869556052</c:v>
                </c:pt>
                <c:pt idx="144">
                  <c:v>0.99287003956242448</c:v>
                </c:pt>
                <c:pt idx="147">
                  <c:v>1.2900567554650386</c:v>
                </c:pt>
                <c:pt idx="150">
                  <c:v>1.388752348364316</c:v>
                </c:pt>
                <c:pt idx="153">
                  <c:v>1.3243191442732047</c:v>
                </c:pt>
                <c:pt idx="156">
                  <c:v>1.4396109967668069</c:v>
                </c:pt>
                <c:pt idx="159">
                  <c:v>1.4539896355857189</c:v>
                </c:pt>
                <c:pt idx="162">
                  <c:v>1.2876683175291457</c:v>
                </c:pt>
                <c:pt idx="165">
                  <c:v>1.4879899351761938</c:v>
                </c:pt>
                <c:pt idx="168">
                  <c:v>1.3742931331366772</c:v>
                </c:pt>
                <c:pt idx="171">
                  <c:v>1.1742198678385316</c:v>
                </c:pt>
                <c:pt idx="174">
                  <c:v>1.4016364521815647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2-5897-41C2-9FFD-A4A748111D8A}"/>
            </c:ext>
          </c:extLst>
        </c:ser>
        <c:ser>
          <c:idx val="4"/>
          <c:order val="3"/>
          <c:tx>
            <c:v>No.10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</c:marker>
          <c:xVal>
            <c:numRef>
              <c:f>№45!$W$44:$W$221</c:f>
              <c:numCache>
                <c:formatCode>General</c:formatCode>
                <c:ptCount val="178"/>
                <c:pt idx="0">
                  <c:v>2.9738710260150878</c:v>
                </c:pt>
                <c:pt idx="3">
                  <c:v>2.9367352197220806</c:v>
                </c:pt>
                <c:pt idx="6">
                  <c:v>2.8999052135320302</c:v>
                </c:pt>
                <c:pt idx="9">
                  <c:v>2.8647656555736911</c:v>
                </c:pt>
                <c:pt idx="12">
                  <c:v>2.8305759291374017</c:v>
                </c:pt>
                <c:pt idx="15">
                  <c:v>2.7982613783164059</c:v>
                </c:pt>
                <c:pt idx="18">
                  <c:v>2.7659596835468818</c:v>
                </c:pt>
                <c:pt idx="21">
                  <c:v>2.7350434331143663</c:v>
                </c:pt>
                <c:pt idx="24">
                  <c:v>2.704014580494654</c:v>
                </c:pt>
                <c:pt idx="27">
                  <c:v>2.6740533161948066</c:v>
                </c:pt>
                <c:pt idx="30">
                  <c:v>2.6457993391784438</c:v>
                </c:pt>
                <c:pt idx="33">
                  <c:v>2.6168016678410422</c:v>
                </c:pt>
                <c:pt idx="36">
                  <c:v>2.5895030960517329</c:v>
                </c:pt>
                <c:pt idx="39">
                  <c:v>2.5620497474200836</c:v>
                </c:pt>
                <c:pt idx="42">
                  <c:v>2.5358734619153833</c:v>
                </c:pt>
                <c:pt idx="45">
                  <c:v>2.5097727985909555</c:v>
                </c:pt>
                <c:pt idx="48">
                  <c:v>2.4851705403732853</c:v>
                </c:pt>
                <c:pt idx="51">
                  <c:v>2.4607501077355387</c:v>
                </c:pt>
                <c:pt idx="54">
                  <c:v>2.4358226836355392</c:v>
                </c:pt>
                <c:pt idx="57">
                  <c:v>2.4135262853357471</c:v>
                </c:pt>
                <c:pt idx="60">
                  <c:v>2.3900751536377256</c:v>
                </c:pt>
                <c:pt idx="63">
                  <c:v>2.3677625682618815</c:v>
                </c:pt>
                <c:pt idx="66">
                  <c:v>2.3419413162346623</c:v>
                </c:pt>
                <c:pt idx="69">
                  <c:v>2.3210882489015927</c:v>
                </c:pt>
                <c:pt idx="72">
                  <c:v>2.2977844628494091</c:v>
                </c:pt>
                <c:pt idx="75">
                  <c:v>2.2774701286305934</c:v>
                </c:pt>
                <c:pt idx="78">
                  <c:v>2.2550497719577698</c:v>
                </c:pt>
                <c:pt idx="81">
                  <c:v>2.2357805448703938</c:v>
                </c:pt>
                <c:pt idx="84">
                  <c:v>2.214372214188431</c:v>
                </c:pt>
                <c:pt idx="87">
                  <c:v>2.195068962040756</c:v>
                </c:pt>
                <c:pt idx="90">
                  <c:v>2.175411787901611</c:v>
                </c:pt>
                <c:pt idx="93">
                  <c:v>2.155807577316367</c:v>
                </c:pt>
                <c:pt idx="96">
                  <c:v>2.1368831660233738</c:v>
                </c:pt>
                <c:pt idx="99">
                  <c:v>2.1188658949379962</c:v>
                </c:pt>
                <c:pt idx="102">
                  <c:v>2.1004507024602677</c:v>
                </c:pt>
                <c:pt idx="105">
                  <c:v>2.0821401586493127</c:v>
                </c:pt>
                <c:pt idx="108">
                  <c:v>2.0644457282629491</c:v>
                </c:pt>
                <c:pt idx="111">
                  <c:v>2.0469628147323693</c:v>
                </c:pt>
                <c:pt idx="114">
                  <c:v>2.030752236398413</c:v>
                </c:pt>
                <c:pt idx="117">
                  <c:v>2.0131326185439415</c:v>
                </c:pt>
                <c:pt idx="120">
                  <c:v>1.9971901670629386</c:v>
                </c:pt>
                <c:pt idx="123">
                  <c:v>1.9811070670709665</c:v>
                </c:pt>
                <c:pt idx="126">
                  <c:v>1.9649173415180015</c:v>
                </c:pt>
                <c:pt idx="129">
                  <c:v>1.9495089305164355</c:v>
                </c:pt>
                <c:pt idx="132">
                  <c:v>1.9337223084322455</c:v>
                </c:pt>
                <c:pt idx="135">
                  <c:v>1.9187708846689848</c:v>
                </c:pt>
                <c:pt idx="138">
                  <c:v>1.9038165446183652</c:v>
                </c:pt>
                <c:pt idx="141">
                  <c:v>1.8892980893990619</c:v>
                </c:pt>
                <c:pt idx="144">
                  <c:v>1.874617252087291</c:v>
                </c:pt>
                <c:pt idx="147">
                  <c:v>1.8598689411024119</c:v>
                </c:pt>
                <c:pt idx="150">
                  <c:v>1.8466213769256739</c:v>
                </c:pt>
                <c:pt idx="153">
                  <c:v>1.8322090774751072</c:v>
                </c:pt>
                <c:pt idx="156">
                  <c:v>1.8187333295046872</c:v>
                </c:pt>
                <c:pt idx="159">
                  <c:v>1.8055955415830098</c:v>
                </c:pt>
                <c:pt idx="162">
                  <c:v>1.7917702089108154</c:v>
                </c:pt>
                <c:pt idx="165">
                  <c:v>1.7791961852970459</c:v>
                </c:pt>
                <c:pt idx="168">
                  <c:v>1.7660179328153047</c:v>
                </c:pt>
                <c:pt idx="171">
                  <c:v>1.7539594554664302</c:v>
                </c:pt>
                <c:pt idx="174">
                  <c:v>1.7408007267912164</c:v>
                </c:pt>
                <c:pt idx="177">
                  <c:v>1.7288047678945713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№45!$X$44:$X$221</c:f>
              <c:numCache>
                <c:formatCode>General</c:formatCode>
                <c:ptCount val="178"/>
                <c:pt idx="0">
                  <c:v>0.53848558392403845</c:v>
                </c:pt>
                <c:pt idx="6">
                  <c:v>0.71422373678417894</c:v>
                </c:pt>
                <c:pt idx="9">
                  <c:v>1.1525346070493461</c:v>
                </c:pt>
                <c:pt idx="12">
                  <c:v>1.0218511475182348</c:v>
                </c:pt>
                <c:pt idx="15">
                  <c:v>0.48013607856091078</c:v>
                </c:pt>
                <c:pt idx="18">
                  <c:v>-0.1449271905354271</c:v>
                </c:pt>
                <c:pt idx="21">
                  <c:v>0.76959843705986786</c:v>
                </c:pt>
                <c:pt idx="24">
                  <c:v>0.75162551789470111</c:v>
                </c:pt>
                <c:pt idx="27">
                  <c:v>1.0830505985012759</c:v>
                </c:pt>
                <c:pt idx="30">
                  <c:v>0.74752890714445019</c:v>
                </c:pt>
                <c:pt idx="33">
                  <c:v>1.6914855792984067</c:v>
                </c:pt>
                <c:pt idx="36">
                  <c:v>1.7641455189003523</c:v>
                </c:pt>
                <c:pt idx="39">
                  <c:v>1.9476235321526885</c:v>
                </c:pt>
                <c:pt idx="42">
                  <c:v>1.9613784421208653</c:v>
                </c:pt>
                <c:pt idx="45">
                  <c:v>2.1581177776909688</c:v>
                </c:pt>
                <c:pt idx="48">
                  <c:v>2.4818345320886466</c:v>
                </c:pt>
                <c:pt idx="51">
                  <c:v>2.5814418103708636</c:v>
                </c:pt>
                <c:pt idx="54">
                  <c:v>2.7791278074748624</c:v>
                </c:pt>
                <c:pt idx="57">
                  <c:v>3.1942513969053756</c:v>
                </c:pt>
                <c:pt idx="60">
                  <c:v>3.3268915508845449</c:v>
                </c:pt>
                <c:pt idx="63">
                  <c:v>3.4623182147800957</c:v>
                </c:pt>
                <c:pt idx="66">
                  <c:v>3.3053998552218045</c:v>
                </c:pt>
                <c:pt idx="69">
                  <c:v>3.7112327453878287</c:v>
                </c:pt>
                <c:pt idx="72">
                  <c:v>2.8949739146397895</c:v>
                </c:pt>
                <c:pt idx="75">
                  <c:v>2.7669379293079905</c:v>
                </c:pt>
                <c:pt idx="78">
                  <c:v>2.420614449697235</c:v>
                </c:pt>
                <c:pt idx="81">
                  <c:v>2.3993803366571398</c:v>
                </c:pt>
                <c:pt idx="84">
                  <c:v>2.3763921374244337</c:v>
                </c:pt>
                <c:pt idx="87">
                  <c:v>2.3834913138232126</c:v>
                </c:pt>
                <c:pt idx="90">
                  <c:v>2.6421456359328839</c:v>
                </c:pt>
                <c:pt idx="93">
                  <c:v>2.9273975250571471</c:v>
                </c:pt>
                <c:pt idx="96">
                  <c:v>3.0133937334332708</c:v>
                </c:pt>
                <c:pt idx="99">
                  <c:v>3.110153809628994</c:v>
                </c:pt>
                <c:pt idx="102">
                  <c:v>3.092122666834026</c:v>
                </c:pt>
                <c:pt idx="105">
                  <c:v>2.673521480084831</c:v>
                </c:pt>
                <c:pt idx="108">
                  <c:v>2.6130298870972477</c:v>
                </c:pt>
                <c:pt idx="111">
                  <c:v>2.4165526078993822</c:v>
                </c:pt>
                <c:pt idx="114">
                  <c:v>2.2358895550682378</c:v>
                </c:pt>
                <c:pt idx="117">
                  <c:v>2.1642792935374824</c:v>
                </c:pt>
                <c:pt idx="120">
                  <c:v>1.9250230067332523</c:v>
                </c:pt>
                <c:pt idx="123">
                  <c:v>1.9850726916468053</c:v>
                </c:pt>
                <c:pt idx="126">
                  <c:v>1.8695434823621857</c:v>
                </c:pt>
                <c:pt idx="129">
                  <c:v>2.036585593482386</c:v>
                </c:pt>
                <c:pt idx="132">
                  <c:v>2.0057578536462146</c:v>
                </c:pt>
                <c:pt idx="135">
                  <c:v>1.5354336094288303</c:v>
                </c:pt>
                <c:pt idx="138">
                  <c:v>0.90754826417627699</c:v>
                </c:pt>
                <c:pt idx="141">
                  <c:v>1.740650569230727</c:v>
                </c:pt>
                <c:pt idx="144">
                  <c:v>0.84858448848967438</c:v>
                </c:pt>
                <c:pt idx="147">
                  <c:v>1.621093348441675</c:v>
                </c:pt>
                <c:pt idx="150">
                  <c:v>1.6463820757244123</c:v>
                </c:pt>
                <c:pt idx="153">
                  <c:v>1.5236699688172326</c:v>
                </c:pt>
                <c:pt idx="156">
                  <c:v>0.8891489599829524</c:v>
                </c:pt>
                <c:pt idx="159">
                  <c:v>0.88797642452610415</c:v>
                </c:pt>
                <c:pt idx="162">
                  <c:v>1.5691199157222888</c:v>
                </c:pt>
                <c:pt idx="165">
                  <c:v>2.1133109062920079</c:v>
                </c:pt>
                <c:pt idx="168">
                  <c:v>1.695461980638993</c:v>
                </c:pt>
                <c:pt idx="171">
                  <c:v>1.3075052067776314</c:v>
                </c:pt>
                <c:pt idx="174">
                  <c:v>0.74771946583102167</c:v>
                </c:pt>
                <c:pt idx="177">
                  <c:v>1.0662271621271926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1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3-5897-41C2-9FFD-A4A748111D8A}"/>
            </c:ext>
          </c:extLst>
        </c:ser>
        <c:ser>
          <c:idx val="3"/>
          <c:order val="4"/>
          <c:tx>
            <c:v>No.11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№39!$W$44:$W$221</c:f>
              <c:numCache>
                <c:formatCode>General</c:formatCode>
                <c:ptCount val="178"/>
                <c:pt idx="0">
                  <c:v>3.0127443056643259</c:v>
                </c:pt>
                <c:pt idx="3">
                  <c:v>2.9737488197127289</c:v>
                </c:pt>
                <c:pt idx="6">
                  <c:v>2.9366702226261476</c:v>
                </c:pt>
                <c:pt idx="9">
                  <c:v>2.9001530374024718</c:v>
                </c:pt>
                <c:pt idx="12">
                  <c:v>2.8652978383479493</c:v>
                </c:pt>
                <c:pt idx="15">
                  <c:v>2.8315573757343118</c:v>
                </c:pt>
                <c:pt idx="18">
                  <c:v>2.7978683066339904</c:v>
                </c:pt>
                <c:pt idx="21">
                  <c:v>2.7659589891731358</c:v>
                </c:pt>
                <c:pt idx="24">
                  <c:v>2.734348518957963</c:v>
                </c:pt>
                <c:pt idx="27">
                  <c:v>2.7037512672017763</c:v>
                </c:pt>
                <c:pt idx="30">
                  <c:v>2.6743621954811565</c:v>
                </c:pt>
                <c:pt idx="33">
                  <c:v>2.6455945055693317</c:v>
                </c:pt>
                <c:pt idx="36">
                  <c:v>2.6171954832204634</c:v>
                </c:pt>
                <c:pt idx="39">
                  <c:v>2.5900318832378715</c:v>
                </c:pt>
                <c:pt idx="42">
                  <c:v>2.563227183084722</c:v>
                </c:pt>
                <c:pt idx="45">
                  <c:v>2.5375822982887373</c:v>
                </c:pt>
                <c:pt idx="48">
                  <c:v>2.5114873050531257</c:v>
                </c:pt>
                <c:pt idx="51">
                  <c:v>2.4857931851259671</c:v>
                </c:pt>
                <c:pt idx="54">
                  <c:v>2.4620973300719062</c:v>
                </c:pt>
                <c:pt idx="57">
                  <c:v>2.4372306616146986</c:v>
                </c:pt>
                <c:pt idx="60">
                  <c:v>2.414236249066803</c:v>
                </c:pt>
                <c:pt idx="63">
                  <c:v>2.3883969545279187</c:v>
                </c:pt>
                <c:pt idx="66">
                  <c:v>2.3681643557320293</c:v>
                </c:pt>
                <c:pt idx="69">
                  <c:v>2.3446327973998726</c:v>
                </c:pt>
                <c:pt idx="72">
                  <c:v>2.3224187717392191</c:v>
                </c:pt>
                <c:pt idx="75">
                  <c:v>2.298347116200846</c:v>
                </c:pt>
                <c:pt idx="78">
                  <c:v>2.2759381257452542</c:v>
                </c:pt>
                <c:pt idx="81">
                  <c:v>2.2557876316545968</c:v>
                </c:pt>
                <c:pt idx="84">
                  <c:v>2.2359206051726948</c:v>
                </c:pt>
                <c:pt idx="87">
                  <c:v>2.2143726363324929</c:v>
                </c:pt>
                <c:pt idx="90">
                  <c:v>2.1947235070454791</c:v>
                </c:pt>
                <c:pt idx="93">
                  <c:v>2.1755471984743235</c:v>
                </c:pt>
                <c:pt idx="96">
                  <c:v>2.1556089703274344</c:v>
                </c:pt>
                <c:pt idx="99">
                  <c:v>2.1373719190439959</c:v>
                </c:pt>
                <c:pt idx="102">
                  <c:v>2.1188005722572698</c:v>
                </c:pt>
                <c:pt idx="105">
                  <c:v>2.1002927214527509</c:v>
                </c:pt>
                <c:pt idx="108">
                  <c:v>2.0825444335445158</c:v>
                </c:pt>
                <c:pt idx="111">
                  <c:v>2.0647216640784394</c:v>
                </c:pt>
                <c:pt idx="114">
                  <c:v>2.0468444730847728</c:v>
                </c:pt>
                <c:pt idx="117">
                  <c:v>2.0305737133050603</c:v>
                </c:pt>
                <c:pt idx="120">
                  <c:v>2.0134538454977116</c:v>
                </c:pt>
                <c:pt idx="123">
                  <c:v>1.9967304355700428</c:v>
                </c:pt>
                <c:pt idx="126">
                  <c:v>1.9807120088662706</c:v>
                </c:pt>
                <c:pt idx="129">
                  <c:v>1.9646115924657008</c:v>
                </c:pt>
                <c:pt idx="132">
                  <c:v>1.949507751447549</c:v>
                </c:pt>
                <c:pt idx="135">
                  <c:v>1.93337330492653</c:v>
                </c:pt>
                <c:pt idx="138">
                  <c:v>1.9177732112194246</c:v>
                </c:pt>
                <c:pt idx="141">
                  <c:v>1.9028991592016469</c:v>
                </c:pt>
                <c:pt idx="144">
                  <c:v>1.8886324817521114</c:v>
                </c:pt>
                <c:pt idx="147">
                  <c:v>1.8744663532102628</c:v>
                </c:pt>
                <c:pt idx="150">
                  <c:v>1.8597926432558627</c:v>
                </c:pt>
                <c:pt idx="153">
                  <c:v>1.8466449733273766</c:v>
                </c:pt>
                <c:pt idx="156">
                  <c:v>1.8323538202503304</c:v>
                </c:pt>
                <c:pt idx="159">
                  <c:v>1.8185913698708311</c:v>
                </c:pt>
                <c:pt idx="162">
                  <c:v>1.8055499013516443</c:v>
                </c:pt>
                <c:pt idx="165">
                  <c:v>1.7918619519804182</c:v>
                </c:pt>
                <c:pt idx="168">
                  <c:v>1.779176016075261</c:v>
                </c:pt>
                <c:pt idx="171">
                  <c:v>1.7659725117190594</c:v>
                </c:pt>
                <c:pt idx="174">
                  <c:v>1.7536069806507619</c:v>
                </c:pt>
                <c:pt idx="177">
                  <c:v>1.7408659804235034</c:v>
                </c:pt>
              </c:numCache>
            </c:numRef>
          </c:xVal>
          <c:yVal>
            <c:numRef>
              <c:f>№39!$X$44:$X$221</c:f>
              <c:numCache>
                <c:formatCode>General</c:formatCode>
                <c:ptCount val="178"/>
                <c:pt idx="0">
                  <c:v>1.1100828330427841</c:v>
                </c:pt>
                <c:pt idx="6">
                  <c:v>1.7243751957779281</c:v>
                </c:pt>
                <c:pt idx="9">
                  <c:v>1.1398932038805853</c:v>
                </c:pt>
                <c:pt idx="12">
                  <c:v>1.2044089523733472</c:v>
                </c:pt>
                <c:pt idx="15">
                  <c:v>0.94272913821736093</c:v>
                </c:pt>
                <c:pt idx="18">
                  <c:v>1.4399802933584749</c:v>
                </c:pt>
                <c:pt idx="21">
                  <c:v>1.3360931920308696</c:v>
                </c:pt>
                <c:pt idx="24">
                  <c:v>1.5649046849725516</c:v>
                </c:pt>
                <c:pt idx="27">
                  <c:v>1.998320252287155</c:v>
                </c:pt>
                <c:pt idx="30">
                  <c:v>2.3303425020061543</c:v>
                </c:pt>
                <c:pt idx="33">
                  <c:v>2.5288269257629268</c:v>
                </c:pt>
                <c:pt idx="36">
                  <c:v>2.6019521037856963</c:v>
                </c:pt>
                <c:pt idx="39">
                  <c:v>2.4686078236991906</c:v>
                </c:pt>
                <c:pt idx="42">
                  <c:v>2.5929098335046388</c:v>
                </c:pt>
                <c:pt idx="45">
                  <c:v>2.3752741913809232</c:v>
                </c:pt>
                <c:pt idx="48">
                  <c:v>2.5909858238939898</c:v>
                </c:pt>
                <c:pt idx="51">
                  <c:v>2.8314290434536686</c:v>
                </c:pt>
                <c:pt idx="54">
                  <c:v>3.0022379696997201</c:v>
                </c:pt>
                <c:pt idx="57">
                  <c:v>3.1964281432651949</c:v>
                </c:pt>
                <c:pt idx="60">
                  <c:v>3.4647816331760413</c:v>
                </c:pt>
                <c:pt idx="63">
                  <c:v>3.4143035285336989</c:v>
                </c:pt>
                <c:pt idx="66">
                  <c:v>3.7067829559483947</c:v>
                </c:pt>
                <c:pt idx="69">
                  <c:v>3.601092409308432</c:v>
                </c:pt>
                <c:pt idx="72">
                  <c:v>3.4938722683251426</c:v>
                </c:pt>
                <c:pt idx="75">
                  <c:v>3.1404684247125778</c:v>
                </c:pt>
                <c:pt idx="78">
                  <c:v>3.0735702648528842</c:v>
                </c:pt>
                <c:pt idx="81">
                  <c:v>2.3787264845956462</c:v>
                </c:pt>
                <c:pt idx="84">
                  <c:v>2.5792151718598819</c:v>
                </c:pt>
                <c:pt idx="87">
                  <c:v>2.4057900284492764</c:v>
                </c:pt>
                <c:pt idx="90">
                  <c:v>2.3840356564303824</c:v>
                </c:pt>
                <c:pt idx="93">
                  <c:v>2.5134978214621371</c:v>
                </c:pt>
                <c:pt idx="96">
                  <c:v>2.6087578563002038</c:v>
                </c:pt>
                <c:pt idx="99">
                  <c:v>2.9724660802186667</c:v>
                </c:pt>
                <c:pt idx="102">
                  <c:v>2.9134226287529668</c:v>
                </c:pt>
                <c:pt idx="105">
                  <c:v>2.9376123508471816</c:v>
                </c:pt>
                <c:pt idx="108">
                  <c:v>2.8108158260394913</c:v>
                </c:pt>
                <c:pt idx="111">
                  <c:v>2.5506638698963418</c:v>
                </c:pt>
                <c:pt idx="114">
                  <c:v>2.3434737101840692</c:v>
                </c:pt>
                <c:pt idx="117">
                  <c:v>2.3422744431673999</c:v>
                </c:pt>
                <c:pt idx="120">
                  <c:v>2.0939533772337033</c:v>
                </c:pt>
                <c:pt idx="123">
                  <c:v>2.1544620944236441</c:v>
                </c:pt>
                <c:pt idx="126">
                  <c:v>1.8603745274010164</c:v>
                </c:pt>
                <c:pt idx="129">
                  <c:v>2.0680781994084874</c:v>
                </c:pt>
                <c:pt idx="132">
                  <c:v>1.5728151378365132</c:v>
                </c:pt>
                <c:pt idx="135">
                  <c:v>1.8102221881388874</c:v>
                </c:pt>
                <c:pt idx="138">
                  <c:v>1.2881441391982555</c:v>
                </c:pt>
                <c:pt idx="141">
                  <c:v>2.3563498256685884</c:v>
                </c:pt>
                <c:pt idx="144">
                  <c:v>1.1455724138345011</c:v>
                </c:pt>
                <c:pt idx="147">
                  <c:v>1.5078889646524845</c:v>
                </c:pt>
                <c:pt idx="150">
                  <c:v>1.1913765140484731</c:v>
                </c:pt>
                <c:pt idx="153">
                  <c:v>0.95178601201267865</c:v>
                </c:pt>
                <c:pt idx="156">
                  <c:v>1.4744385238924267</c:v>
                </c:pt>
                <c:pt idx="159">
                  <c:v>1.4573317423844512</c:v>
                </c:pt>
                <c:pt idx="162">
                  <c:v>1.4823831917993393</c:v>
                </c:pt>
                <c:pt idx="165">
                  <c:v>0.8940788215677723</c:v>
                </c:pt>
                <c:pt idx="168">
                  <c:v>1.7511120656620842</c:v>
                </c:pt>
                <c:pt idx="171">
                  <c:v>1.3050262952330201</c:v>
                </c:pt>
                <c:pt idx="174">
                  <c:v>1.1708851403295661</c:v>
                </c:pt>
                <c:pt idx="177">
                  <c:v>0.93068175965715716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5897-41C2-9FFD-A4A748111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72000"/>
        <c:axId val="87478656"/>
        <c:extLst xmlns:c16r2="http://schemas.microsoft.com/office/drawing/2015/06/chart"/>
      </c:scatterChart>
      <c:valAx>
        <c:axId val="87472000"/>
        <c:scaling>
          <c:orientation val="minMax"/>
          <c:max val="3"/>
          <c:min val="1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i="0" u="none" strike="noStrike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600" b="1" i="0" u="none" strike="noStrike" baseline="-2500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600" b="1" i="0" u="none" strike="noStrike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/T</a:t>
                </a:r>
                <a:r>
                  <a:rPr lang="en-US" sz="1600" b="1" i="0" u="none" strike="noStrike" baseline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89653716744913914"/>
              <c:y val="0.793749999999999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7478656"/>
        <c:crosses val="autoZero"/>
        <c:crossBetween val="midCat"/>
      </c:valAx>
      <c:valAx>
        <c:axId val="87478656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74720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0.37868338122563777"/>
          <c:y val="0.52900108163279136"/>
          <c:w val="0.17256925574490617"/>
          <c:h val="0.31051893534816616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span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0.87466</cdr:x>
      <cdr:y>0</cdr:y>
    </cdr:from>
    <cdr:to>
      <cdr:x>1</cdr:x>
      <cdr:y>0.13691</cdr:y>
    </cdr:to>
    <cdr:sp macro="" textlink="">
      <cdr:nvSpPr>
        <cdr:cNvPr id="2" name="Надпись 11"/>
        <cdr:cNvSpPr txBox="1"/>
      </cdr:nvSpPr>
      <cdr:spPr>
        <a:xfrm xmlns:a="http://schemas.openxmlformats.org/drawingml/2006/main">
          <a:off x="2482125" y="0"/>
          <a:ext cx="355690" cy="24638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spcAft>
              <a:spcPts val="0"/>
            </a:spcAft>
          </a:pPr>
          <a:r>
            <a: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(</a:t>
          </a:r>
          <a:r>
            <a: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а</a:t>
          </a:r>
          <a:r>
            <a: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)</a:t>
          </a:r>
          <a:endParaRPr lang="ru-RU" sz="1600" b="1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0.87368</cdr:x>
      <cdr:y>0</cdr:y>
    </cdr:from>
    <cdr:to>
      <cdr:x>1</cdr:x>
      <cdr:y>0.13691</cdr:y>
    </cdr:to>
    <cdr:sp macro="" textlink="">
      <cdr:nvSpPr>
        <cdr:cNvPr id="2" name="Надпись 11"/>
        <cdr:cNvSpPr txBox="1"/>
      </cdr:nvSpPr>
      <cdr:spPr>
        <a:xfrm xmlns:a="http://schemas.openxmlformats.org/drawingml/2006/main">
          <a:off x="2332334" y="-5124450"/>
          <a:ext cx="337206" cy="24638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spcAft>
              <a:spcPts val="0"/>
            </a:spcAft>
          </a:pPr>
          <a:r>
            <a: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(</a:t>
          </a:r>
          <a:r>
            <a: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б</a:t>
          </a:r>
          <a:r>
            <a: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)</a:t>
          </a:r>
          <a:endParaRPr lang="ru-RU" sz="1600" b="1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0.03612</cdr:x>
      <cdr:y>0</cdr:y>
    </cdr:from>
    <cdr:to>
      <cdr:x>0.36787</cdr:x>
      <cdr:y>0.12316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184645" y="0"/>
          <a:ext cx="1695901" cy="456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Ln(</a:t>
          </a:r>
          <a:r>
            <a:rPr lang="en-GB" sz="16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GB" sz="1600" b="1" dirty="0" err="1"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</a:t>
          </a:r>
          <a:r>
            <a:rPr lang="en-GB" sz="16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ε</a:t>
          </a:r>
          <a:r>
            <a:rPr lang="en-GB" sz="16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GB" sz="1600" b="1" dirty="0"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</a:t>
          </a:r>
          <a:r>
            <a:rPr lang="en-GB" sz="16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0.60195</cdr:x>
      <cdr:y>0.25639</cdr:y>
    </cdr:from>
    <cdr:to>
      <cdr:x>0.99172</cdr:x>
      <cdr:y>0.66544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xmlns="" id="{0E853FD5-0721-4555-A07B-D6C35AC1EE93}"/>
            </a:ext>
          </a:extLst>
        </cdr:cNvPr>
        <cdr:cNvCxnSpPr/>
      </cdr:nvCxnSpPr>
      <cdr:spPr>
        <a:xfrm xmlns:a="http://schemas.openxmlformats.org/drawingml/2006/main" flipH="1" flipV="1">
          <a:off x="1733460" y="567708"/>
          <a:ext cx="1122415" cy="905733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0.17306</cdr:x>
      <cdr:y>0.16636</cdr:y>
    </cdr:from>
    <cdr:to>
      <cdr:x>0.29797</cdr:x>
      <cdr:y>0.73002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:a16="http://schemas.microsoft.com/office/drawing/2014/main" xmlns="" id="{0D0782F8-EE87-416F-B2DF-020EE322ED26}"/>
            </a:ext>
          </a:extLst>
        </cdr:cNvPr>
        <cdr:cNvCxnSpPr/>
      </cdr:nvCxnSpPr>
      <cdr:spPr>
        <a:xfrm xmlns:a="http://schemas.openxmlformats.org/drawingml/2006/main" flipV="1">
          <a:off x="498370" y="368360"/>
          <a:ext cx="359693" cy="124809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0.87648</cdr:x>
      <cdr:y>0.02294</cdr:y>
    </cdr:from>
    <cdr:to>
      <cdr:x>1</cdr:x>
      <cdr:y>0.15039</cdr:y>
    </cdr:to>
    <cdr:sp macro="" textlink="">
      <cdr:nvSpPr>
        <cdr:cNvPr id="17" name="Надпись 11"/>
        <cdr:cNvSpPr txBox="1"/>
      </cdr:nvSpPr>
      <cdr:spPr>
        <a:xfrm xmlns:a="http://schemas.openxmlformats.org/drawingml/2006/main">
          <a:off x="2532925" y="50800"/>
          <a:ext cx="355690" cy="28219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(</a:t>
          </a:r>
          <a:r>
            <a: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а</a:t>
          </a:r>
          <a:r>
            <a: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)</a:t>
          </a:r>
          <a:endParaRPr lang="ru-RU" sz="1600" b="1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0.04473</cdr:x>
      <cdr:y>0</cdr:y>
    </cdr:from>
    <cdr:to>
      <cdr:x>0.37279</cdr:x>
      <cdr:y>0.13486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128802" y="-1438772"/>
          <a:ext cx="944737" cy="29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Ln(</a:t>
          </a:r>
          <a:r>
            <a:rPr lang="en-GB" sz="16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GB" sz="1600" b="1" dirty="0" err="1"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</a:t>
          </a:r>
          <a:r>
            <a:rPr lang="en-GB" sz="1600" b="1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ε</a:t>
          </a:r>
          <a:r>
            <a:rPr lang="en-GB" sz="16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GB" sz="1600" b="1" dirty="0">
              <a:effectLst/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</a:t>
          </a:r>
          <a:r>
            <a:rPr lang="en-GB" sz="16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l-GR" sz="16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0.52616</cdr:x>
      <cdr:y>0.08355</cdr:y>
    </cdr:from>
    <cdr:to>
      <cdr:x>0.86475</cdr:x>
      <cdr:y>0.82336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B8911676-FFF1-42D9-AC6C-D7CA00681A09}"/>
            </a:ext>
          </a:extLst>
        </cdr:cNvPr>
        <cdr:cNvCxnSpPr/>
      </cdr:nvCxnSpPr>
      <cdr:spPr>
        <a:xfrm xmlns:a="http://schemas.openxmlformats.org/drawingml/2006/main" flipH="1" flipV="1">
          <a:off x="1515183" y="184995"/>
          <a:ext cx="975070" cy="1638119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0.38159</cdr:x>
      <cdr:y>0.17027</cdr:y>
    </cdr:from>
    <cdr:to>
      <cdr:x>0.508</cdr:x>
      <cdr:y>0.48342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xmlns="" id="{E5BAF41D-A76A-462E-B7D0-3BDF3BCD7880}"/>
            </a:ext>
          </a:extLst>
        </cdr:cNvPr>
        <cdr:cNvCxnSpPr/>
      </cdr:nvCxnSpPr>
      <cdr:spPr>
        <a:xfrm xmlns:a="http://schemas.openxmlformats.org/drawingml/2006/main" flipH="1" flipV="1">
          <a:off x="1098874" y="377027"/>
          <a:ext cx="364027" cy="69338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0.18798</cdr:x>
      <cdr:y>0.19205</cdr:y>
    </cdr:from>
    <cdr:to>
      <cdr:x>0.42561</cdr:x>
      <cdr:y>0.8028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xmlns="" id="{E856B14A-441F-4815-82A8-FEFD4E740BEE}"/>
            </a:ext>
          </a:extLst>
        </cdr:cNvPr>
        <cdr:cNvCxnSpPr/>
      </cdr:nvCxnSpPr>
      <cdr:spPr>
        <a:xfrm xmlns:a="http://schemas.openxmlformats.org/drawingml/2006/main" flipV="1">
          <a:off x="541324" y="425252"/>
          <a:ext cx="684302" cy="1352342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0.85616</cdr:x>
      <cdr:y>0.01964</cdr:y>
    </cdr:from>
    <cdr:to>
      <cdr:x>0.97968</cdr:x>
      <cdr:y>0.14709</cdr:y>
    </cdr:to>
    <cdr:sp macro="" textlink="">
      <cdr:nvSpPr>
        <cdr:cNvPr id="15" name="Надпись 11"/>
        <cdr:cNvSpPr txBox="1"/>
      </cdr:nvSpPr>
      <cdr:spPr>
        <a:xfrm xmlns:a="http://schemas.openxmlformats.org/drawingml/2006/main">
          <a:off x="2465513" y="43485"/>
          <a:ext cx="355690" cy="28219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(</a:t>
          </a:r>
          <a:r>
            <a: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б</a:t>
          </a:r>
          <a:r>
            <a: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)</a:t>
          </a:r>
          <a:endParaRPr lang="ru-RU" sz="1600" b="1" dirty="0"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1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51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3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3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4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6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8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6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6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2F43-283F-41CD-B817-F3EFA280B4E2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2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chart" Target="../charts/chart4.xml"/><Relationship Id="rId2" Type="http://schemas.openxmlformats.org/officeDocument/2006/relationships/image" Target="../media/image1.png"/><Relationship Id="rId16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chart" Target="../charts/chart2.xml"/><Relationship Id="rId10" Type="http://schemas.openxmlformats.org/officeDocument/2006/relationships/image" Target="../media/image9.jp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1" y="0"/>
            <a:ext cx="21383625" cy="1184660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645816" y="45162"/>
            <a:ext cx="12091989" cy="71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исследовательский Нижегородский государственный университет им Н. И. Лобачевского</a:t>
            </a:r>
          </a:p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Физический факультет</a:t>
            </a:r>
          </a:p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физического материаловедения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9299" y="1184659"/>
            <a:ext cx="21383625" cy="1649915"/>
          </a:xfrm>
          <a:prstGeom prst="rect">
            <a:avLst/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36550" y="1298140"/>
            <a:ext cx="13510519" cy="1446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ПОРОШКИ КАРБИДА ВОЛЬФРАМА С ПОВЫШЕННЫМ СОДЕРЖАНИЕМ КИСЛОРОДА, ПОЛУЧЕННЫЕ ЭЛЕКТРОИМПУЛЬСНЫМ ПЛАЗМЕННЫМ СПЕКАНИЕМ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/>
        </p:nvSpPr>
        <p:spPr bwMode="auto">
          <a:xfrm>
            <a:off x="17649233" y="2448572"/>
            <a:ext cx="37924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2 курса аспирантуры 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Ланцев Е.А.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7504" y="2877278"/>
            <a:ext cx="1035430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Аннотация</a:t>
            </a:r>
            <a:endParaRPr lang="ru-RU" sz="2000" dirty="0">
              <a:solidFill>
                <a:srgbClr val="2E74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7675"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Исследованы особенности электроимпульсного плазменного спекания (ЭИПС) плазмохимических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нанопорошков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повышенным содержанием кислорода. Показано, что процесс усадки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нанопорошков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 ЭИПС лимитируется скоростью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зернограничной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диффузии с аномально низкими значениями энергии активации. Установлено, что снижение энергии активации ЭИПС может быть обусловлено влиянием кислорода на диффузионную проницаемость границ зерен карбида вольфрама на стадии интенсивного уплотнения, а также аномальным ростом зерен на стадии высокотемпературного спекания. Кинетика ЭИПС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нанопорошковых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композиций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WC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</a:t>
            </a:r>
            <a:r>
              <a:rPr lang="ru-RU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стадии интенсивного уплотнения контролируется скоростью процессов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припекания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частиц оксидов с их одновременной трансформацией в частицы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потом, на стадии высокотемпературного спекания, процессом пластического течения частиц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присутствии частиц вольфрама. Методом ЭИПС получены образцы керамик с высокой плотностью (98-99%),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ультрамелкозернистой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структурой (средний размер зерна менее 0.3 мкм), обладающие повышенной твердостью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30.5 ГПа при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трещиностойкости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Палмквисту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~ 6.5 МПа·м</a:t>
            </a:r>
            <a:r>
              <a:rPr lang="ru-RU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1/2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207" y="6232043"/>
            <a:ext cx="1035430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Bef>
                <a:spcPts val="1200"/>
              </a:spcBef>
              <a:spcAft>
                <a:spcPts val="0"/>
              </a:spcAft>
            </a:pPr>
            <a:r>
              <a:rPr lang="ru-RU" sz="2000" b="1" kern="0" dirty="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Оборудование, материалы, методики эксперимента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качестве объектов исследования в работе выступили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нанопорошки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монокарбида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вольфрама α-WC с различным содержанием кислорода, углерода и примесных фаз (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полукарбида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вольфрама α-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полученные плазмохимическим методом.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Нанопорошки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системы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получены в процессе восстановительного синтеза из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триоксида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вольфрама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</a:t>
            </a:r>
            <a:r>
              <a:rPr lang="ru-RU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метана в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азотоводородной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ru-RU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ru-RU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дуговой термической плазме. Полученные порошки представляют собой смесь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С,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WC</a:t>
            </a:r>
            <a:r>
              <a:rPr lang="ru-RU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</a:t>
            </a:r>
            <a:r>
              <a:rPr lang="en-US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(β-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WC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α-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оксидов вольфрама и углерода с преобладанием в полученной смеси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полукарбида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(~ 65 об.%). Синтез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монокарбида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вольфрама проводился в среде водорода при температуре 950-1050</a:t>
            </a:r>
            <a:r>
              <a:rPr lang="ru-RU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С, в течение 3-5 ч. За счет варьирования температуры и времени отжига в водороде варьировали концентрацию кислорода и объемную долю частиц (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16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α-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в синтезированных </a:t>
            </a:r>
            <a:r>
              <a:rPr lang="ru-RU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нанопорошках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" descr="C:\Users\Александр\Desktop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4" y="16986859"/>
            <a:ext cx="6465561" cy="538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94" y="17532965"/>
            <a:ext cx="4013835" cy="272367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9" y="13654106"/>
            <a:ext cx="7364606" cy="3432345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52576" y="22621946"/>
            <a:ext cx="10354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Bef>
                <a:spcPts val="1200"/>
              </a:spcBef>
              <a:spcAft>
                <a:spcPts val="0"/>
              </a:spcAft>
            </a:pPr>
            <a:r>
              <a:rPr lang="ru-RU" sz="2000" b="1" kern="0" dirty="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Экспериментальные результаты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838554"/>
              </p:ext>
            </p:extLst>
          </p:nvPr>
        </p:nvGraphicFramePr>
        <p:xfrm>
          <a:off x="167648" y="23211837"/>
          <a:ext cx="10524162" cy="6579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997">
                  <a:extLst>
                    <a:ext uri="{9D8B030D-6E8A-4147-A177-3AD203B41FA5}">
                      <a16:colId xmlns:a16="http://schemas.microsoft.com/office/drawing/2014/main" xmlns="" val="1091316422"/>
                    </a:ext>
                  </a:extLst>
                </a:gridCol>
                <a:gridCol w="1204997">
                  <a:extLst>
                    <a:ext uri="{9D8B030D-6E8A-4147-A177-3AD203B41FA5}">
                      <a16:colId xmlns:a16="http://schemas.microsoft.com/office/drawing/2014/main" xmlns="" val="4092600967"/>
                    </a:ext>
                  </a:extLst>
                </a:gridCol>
                <a:gridCol w="724358">
                  <a:extLst>
                    <a:ext uri="{9D8B030D-6E8A-4147-A177-3AD203B41FA5}">
                      <a16:colId xmlns:a16="http://schemas.microsoft.com/office/drawing/2014/main" xmlns="" val="3145726721"/>
                    </a:ext>
                  </a:extLst>
                </a:gridCol>
                <a:gridCol w="725492">
                  <a:extLst>
                    <a:ext uri="{9D8B030D-6E8A-4147-A177-3AD203B41FA5}">
                      <a16:colId xmlns:a16="http://schemas.microsoft.com/office/drawing/2014/main" xmlns="" val="2935645458"/>
                    </a:ext>
                  </a:extLst>
                </a:gridCol>
                <a:gridCol w="791239">
                  <a:extLst>
                    <a:ext uri="{9D8B030D-6E8A-4147-A177-3AD203B41FA5}">
                      <a16:colId xmlns:a16="http://schemas.microsoft.com/office/drawing/2014/main" xmlns="" val="4041377014"/>
                    </a:ext>
                  </a:extLst>
                </a:gridCol>
                <a:gridCol w="791239">
                  <a:extLst>
                    <a:ext uri="{9D8B030D-6E8A-4147-A177-3AD203B41FA5}">
                      <a16:colId xmlns:a16="http://schemas.microsoft.com/office/drawing/2014/main" xmlns="" val="1922264108"/>
                    </a:ext>
                  </a:extLst>
                </a:gridCol>
                <a:gridCol w="725492">
                  <a:extLst>
                    <a:ext uri="{9D8B030D-6E8A-4147-A177-3AD203B41FA5}">
                      <a16:colId xmlns:a16="http://schemas.microsoft.com/office/drawing/2014/main" xmlns="" val="1655449130"/>
                    </a:ext>
                  </a:extLst>
                </a:gridCol>
                <a:gridCol w="725492">
                  <a:extLst>
                    <a:ext uri="{9D8B030D-6E8A-4147-A177-3AD203B41FA5}">
                      <a16:colId xmlns:a16="http://schemas.microsoft.com/office/drawing/2014/main" xmlns="" val="472865555"/>
                    </a:ext>
                  </a:extLst>
                </a:gridCol>
                <a:gridCol w="725492">
                  <a:extLst>
                    <a:ext uri="{9D8B030D-6E8A-4147-A177-3AD203B41FA5}">
                      <a16:colId xmlns:a16="http://schemas.microsoft.com/office/drawing/2014/main" xmlns="" val="1234025276"/>
                    </a:ext>
                  </a:extLst>
                </a:gridCol>
                <a:gridCol w="725492">
                  <a:extLst>
                    <a:ext uri="{9D8B030D-6E8A-4147-A177-3AD203B41FA5}">
                      <a16:colId xmlns:a16="http://schemas.microsoft.com/office/drawing/2014/main" xmlns="" val="3433508806"/>
                    </a:ext>
                  </a:extLst>
                </a:gridCol>
                <a:gridCol w="726624">
                  <a:extLst>
                    <a:ext uri="{9D8B030D-6E8A-4147-A177-3AD203B41FA5}">
                      <a16:colId xmlns:a16="http://schemas.microsoft.com/office/drawing/2014/main" xmlns="" val="4212853033"/>
                    </a:ext>
                  </a:extLst>
                </a:gridCol>
                <a:gridCol w="726624">
                  <a:extLst>
                    <a:ext uri="{9D8B030D-6E8A-4147-A177-3AD203B41FA5}">
                      <a16:colId xmlns:a16="http://schemas.microsoft.com/office/drawing/2014/main" xmlns="" val="2604660197"/>
                    </a:ext>
                  </a:extLst>
                </a:gridCol>
                <a:gridCol w="726624">
                  <a:extLst>
                    <a:ext uri="{9D8B030D-6E8A-4147-A177-3AD203B41FA5}">
                      <a16:colId xmlns:a16="http://schemas.microsoft.com/office/drawing/2014/main" xmlns="" val="3238092920"/>
                    </a:ext>
                  </a:extLst>
                </a:gridCol>
              </a:tblGrid>
              <a:tr h="314369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Характеристики порошков</a:t>
                      </a: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4728572"/>
                  </a:ext>
                </a:extLst>
              </a:tr>
              <a:tr h="3143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группы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Ⅰ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Ⅱ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Ⅲ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029947"/>
                  </a:ext>
                </a:extLst>
              </a:tr>
              <a:tr h="3143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порошка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57981908"/>
                  </a:ext>
                </a:extLst>
              </a:tr>
              <a:tr h="31436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РФА об.%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α-WC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148845"/>
                  </a:ext>
                </a:extLst>
              </a:tr>
              <a:tr h="314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ru-RU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˂1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˂1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˂1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76055387"/>
                  </a:ext>
                </a:extLst>
              </a:tr>
              <a:tr h="314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α-W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25491125"/>
                  </a:ext>
                </a:extLst>
              </a:tr>
              <a:tr h="314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</a:t>
                      </a:r>
                      <a:r>
                        <a:rPr lang="ru-RU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4858250"/>
                  </a:ext>
                </a:extLst>
              </a:tr>
              <a:tr h="3143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C, 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35835219"/>
                  </a:ext>
                </a:extLst>
              </a:tr>
              <a:tr h="3143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O, 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91410643"/>
                  </a:ext>
                </a:extLst>
              </a:tr>
              <a:tr h="46063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</a:t>
                      </a:r>
                      <a:r>
                        <a:rPr lang="ru-RU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/g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32748862"/>
                  </a:ext>
                </a:extLst>
              </a:tr>
              <a:tr h="3143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93794799"/>
                  </a:ext>
                </a:extLst>
              </a:tr>
              <a:tr h="314369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Характеристики спеченных керамик</a:t>
                      </a: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10154322"/>
                  </a:ext>
                </a:extLst>
              </a:tr>
              <a:tr h="31436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РФА, об.%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α-WC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94.7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88.6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91.4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89.7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91.7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05126597"/>
                  </a:ext>
                </a:extLst>
              </a:tr>
              <a:tr h="314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ru-RU" sz="18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66.1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78.2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71.4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6034229"/>
                  </a:ext>
                </a:extLst>
              </a:tr>
              <a:tr h="314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α-W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20463124"/>
                  </a:ext>
                </a:extLst>
              </a:tr>
              <a:tr h="314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</a:t>
                      </a:r>
                      <a:r>
                        <a:rPr lang="ru-RU" sz="18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69379143"/>
                  </a:ext>
                </a:extLst>
              </a:tr>
              <a:tr h="46063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ρ/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ρ</a:t>
                      </a:r>
                      <a:r>
                        <a:rPr lang="ru-RU" sz="1800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98.09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97.64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96.74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98.61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98.28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98.51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98.86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97.99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97.84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97.73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98.69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96184275"/>
                  </a:ext>
                </a:extLst>
              </a:tr>
              <a:tr h="3143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d,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μm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77401838"/>
                  </a:ext>
                </a:extLst>
              </a:tr>
              <a:tr h="3143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1800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GPa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29.9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30.5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30.2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30.5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29.9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61182062"/>
                  </a:ext>
                </a:extLst>
              </a:tr>
              <a:tr h="3143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ru-RU" sz="1800" baseline="-25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ⅠC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MPa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· m</a:t>
                      </a:r>
                      <a:r>
                        <a:rPr lang="ru-RU" sz="18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/ 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0121249"/>
                  </a:ext>
                </a:extLst>
              </a:tr>
            </a:tbl>
          </a:graphicData>
        </a:graphic>
      </p:graphicFrame>
      <p:pic>
        <p:nvPicPr>
          <p:cNvPr id="45" name="Рисунок 44" descr="D:\Nokhrin\статьи\Перспективные материалы-2020\Рабочее\Микроанализ РЭМ\N 84\1_0.1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473" y="8936729"/>
            <a:ext cx="2975610" cy="223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D:\Nokhrin\статьи\Перспективные материалы-2020\Рабочее\Микроанализ РЭМ\N 84\4_2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3016" y="8936729"/>
            <a:ext cx="2969260" cy="223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D:\Nokhrin\статьи\Перспективные материалы-2020\Рабочее\Микроанализ РЭМ\N 84\5.2_4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473" y="11252157"/>
            <a:ext cx="2976245" cy="223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D:\Nokhrin\статьи\Перспективные материалы-2020\Рабочее\Микроанализ РЭМ\N 73\5_8k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6666" y="11255244"/>
            <a:ext cx="2975610" cy="223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6623913" y="8788408"/>
            <a:ext cx="4058599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Измерение удельной поверхности порошков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</a:t>
            </a:r>
            <a:r>
              <a:rPr lang="ru-RU" sz="16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/г)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проводилось на анализаторе «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Micromeritics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TriStar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3000». Определение содержания кислорода и углерода проводилось с помощью анализатора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LECO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ТС-600.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Компактирование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образцов диаметром 12 мм и высотой h = 3 мм проводилось методом ЭИПС при помощи установки D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Sinter model SPS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-625. Спекание проводилось в вакууме (4 Па)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путем нагрева с заданной скоростью (50 </a:t>
            </a:r>
            <a:r>
              <a:rPr lang="ru-RU" sz="1600" baseline="30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/мин) до температуры спекания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1500</a:t>
            </a:r>
            <a:r>
              <a:rPr lang="ru-RU" sz="16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последующим охлаждением в свободном режиме. Величина приложенной нагрузки составляла 70 МПа. Выдержка при температуре спекания отсутствовала (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0). Исследования структуры образцов проводилось на растровом электронном микроскопе JEOL JSM-6490 с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энергодисперсионным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микроанализатором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Oxford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ruments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INCA 350. Рентгенофазовый анализ (РФА) образцов проводился при помощи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дифрактометра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Shimadzu XDR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-7000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(излучение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CuK</a:t>
            </a:r>
            <a:r>
              <a:rPr lang="en-US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скорость сканирования 0.25 </a:t>
            </a:r>
            <a:r>
              <a:rPr lang="ru-RU" sz="16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/мин). Плотность образцов (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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измерена методом гидростатического взвешивания при помощи аналитических лабораторных весов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Sartorius CPA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225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Твердость по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Виккерсу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измерялась с помощью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микротвердомера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Struers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Duramin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-5” (нагрузка 2 кг). </a:t>
            </a:r>
          </a:p>
        </p:txBody>
      </p:sp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82575"/>
            <a:ext cx="2174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12" y="20561178"/>
            <a:ext cx="2346960" cy="2017776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0838820" y="23543883"/>
            <a:ext cx="1035430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1200"/>
              </a:spcBef>
              <a:spcAft>
                <a:spcPts val="0"/>
              </a:spcAft>
            </a:pPr>
            <a:r>
              <a:rPr lang="ru-RU" sz="2000" b="1" kern="0" dirty="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Выводы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Кинетика высокоскоростного спекания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нанопорошков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монокарбида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вольфрама с повышенным содержанием кислорода и малым наличием частиц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носит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двухстадийный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характер, интенсивность которого определяется интенсивностью процессов диффузии углерода по границам зерен. Низкие значения эффективной энергии активации спекания на стадии интенсивного уплотнения обусловлены, в первую очередь, повышенной концентрацией кислорода и наличием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нанотолщинных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слоев оксидов на поверхности синтезированных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наночастиц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Это, вероятно, изменяется диффузионную проницаемость границ зерен и способствует ускорению процесса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гетеродиффузии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углерода по границам зерен карбида вольфрама. Незначительное снижение энергии активации спекания на завершающей стадии уплотнения обусловлено аномальным ростом зерен, «зародышами» для которого выступают частицы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которые присутствуют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нанопорошке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изначально или образовались в процессе спекания окисленного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нанопорошка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Кинетика электроимпульсного плазменного спекания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нанопорошков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 повышенным содержанием оксидов и частиц вольфрама на стадии интенсивного уплотнения контролируется скоростью процессов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припекания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частиц вольфрама с их одновременной трансформацией в частицы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а потом, на стадии высокотемпературного спекания, процессом пластического течения частиц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присутствии частиц вольфрама.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Образцы керамик спеченные из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нанопорошков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 повышенным содержанием кислорода характеризуются близкой к теоретической плотностью,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ультрамелкозернистой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структурой (размер зерна менее 0.3 мкм), высокой твердостью (более 30 ГПа) и повышенной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трещиностойкостью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(5.1-5.5 МПа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 Хорошее сочетание высокой твердости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трещиностойкости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достигнуто при электроимпульсном плазменном спекании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нанопорошков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 начальным содержанием углерода 6.08%, кислорода 1.32% и малой (менее 1%) объемной долей частиц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полученные образцы имеют высокую плотность (98.28%),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ультрамелкозернистую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структуру (средний размер зерна 0.23 мкм), повышенную твердость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Виккерсу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= 30.5 ГПа при минимальной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трещиностойкости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~ 6.5 МПа·м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190178"/>
              </p:ext>
            </p:extLst>
          </p:nvPr>
        </p:nvGraphicFramePr>
        <p:xfrm>
          <a:off x="10838814" y="20013405"/>
          <a:ext cx="10354311" cy="3530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614">
                  <a:extLst>
                    <a:ext uri="{9D8B030D-6E8A-4147-A177-3AD203B41FA5}">
                      <a16:colId xmlns:a16="http://schemas.microsoft.com/office/drawing/2014/main" xmlns="" val="2176403258"/>
                    </a:ext>
                  </a:extLst>
                </a:gridCol>
                <a:gridCol w="875476">
                  <a:extLst>
                    <a:ext uri="{9D8B030D-6E8A-4147-A177-3AD203B41FA5}">
                      <a16:colId xmlns:a16="http://schemas.microsoft.com/office/drawing/2014/main" xmlns="" val="1583862407"/>
                    </a:ext>
                  </a:extLst>
                </a:gridCol>
                <a:gridCol w="587085">
                  <a:extLst>
                    <a:ext uri="{9D8B030D-6E8A-4147-A177-3AD203B41FA5}">
                      <a16:colId xmlns:a16="http://schemas.microsoft.com/office/drawing/2014/main" xmlns="" val="1996426635"/>
                    </a:ext>
                  </a:extLst>
                </a:gridCol>
                <a:gridCol w="730251">
                  <a:extLst>
                    <a:ext uri="{9D8B030D-6E8A-4147-A177-3AD203B41FA5}">
                      <a16:colId xmlns:a16="http://schemas.microsoft.com/office/drawing/2014/main" xmlns="" val="3846835935"/>
                    </a:ext>
                  </a:extLst>
                </a:gridCol>
                <a:gridCol w="730251">
                  <a:extLst>
                    <a:ext uri="{9D8B030D-6E8A-4147-A177-3AD203B41FA5}">
                      <a16:colId xmlns:a16="http://schemas.microsoft.com/office/drawing/2014/main" xmlns="" val="2137707609"/>
                    </a:ext>
                  </a:extLst>
                </a:gridCol>
                <a:gridCol w="587085">
                  <a:extLst>
                    <a:ext uri="{9D8B030D-6E8A-4147-A177-3AD203B41FA5}">
                      <a16:colId xmlns:a16="http://schemas.microsoft.com/office/drawing/2014/main" xmlns="" val="3262609872"/>
                    </a:ext>
                  </a:extLst>
                </a:gridCol>
                <a:gridCol w="587085">
                  <a:extLst>
                    <a:ext uri="{9D8B030D-6E8A-4147-A177-3AD203B41FA5}">
                      <a16:colId xmlns:a16="http://schemas.microsoft.com/office/drawing/2014/main" xmlns="" val="3595770881"/>
                    </a:ext>
                  </a:extLst>
                </a:gridCol>
                <a:gridCol w="875476">
                  <a:extLst>
                    <a:ext uri="{9D8B030D-6E8A-4147-A177-3AD203B41FA5}">
                      <a16:colId xmlns:a16="http://schemas.microsoft.com/office/drawing/2014/main" xmlns="" val="4148232942"/>
                    </a:ext>
                  </a:extLst>
                </a:gridCol>
                <a:gridCol w="876505">
                  <a:extLst>
                    <a:ext uri="{9D8B030D-6E8A-4147-A177-3AD203B41FA5}">
                      <a16:colId xmlns:a16="http://schemas.microsoft.com/office/drawing/2014/main" xmlns="" val="1198620471"/>
                    </a:ext>
                  </a:extLst>
                </a:gridCol>
                <a:gridCol w="876505">
                  <a:extLst>
                    <a:ext uri="{9D8B030D-6E8A-4147-A177-3AD203B41FA5}">
                      <a16:colId xmlns:a16="http://schemas.microsoft.com/office/drawing/2014/main" xmlns="" val="307886461"/>
                    </a:ext>
                  </a:extLst>
                </a:gridCol>
                <a:gridCol w="875476">
                  <a:extLst>
                    <a:ext uri="{9D8B030D-6E8A-4147-A177-3AD203B41FA5}">
                      <a16:colId xmlns:a16="http://schemas.microsoft.com/office/drawing/2014/main" xmlns="" val="2610374462"/>
                    </a:ext>
                  </a:extLst>
                </a:gridCol>
                <a:gridCol w="730251">
                  <a:extLst>
                    <a:ext uri="{9D8B030D-6E8A-4147-A177-3AD203B41FA5}">
                      <a16:colId xmlns:a16="http://schemas.microsoft.com/office/drawing/2014/main" xmlns="" val="3459229790"/>
                    </a:ext>
                  </a:extLst>
                </a:gridCol>
                <a:gridCol w="730251">
                  <a:extLst>
                    <a:ext uri="{9D8B030D-6E8A-4147-A177-3AD203B41FA5}">
                      <a16:colId xmlns:a16="http://schemas.microsoft.com/office/drawing/2014/main" xmlns="" val="3715357478"/>
                    </a:ext>
                  </a:extLst>
                </a:gridCol>
              </a:tblGrid>
              <a:tr h="353164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Энергии активации ЭИПС</a:t>
                      </a: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1028906"/>
                  </a:ext>
                </a:extLst>
              </a:tr>
              <a:tr h="3531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</a:t>
                      </a: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руппы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Ⅱ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8038366"/>
                  </a:ext>
                </a:extLst>
              </a:tr>
              <a:tr h="3531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порошка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3232164"/>
                  </a:ext>
                </a:extLst>
              </a:tr>
              <a:tr h="4105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Стадия Ⅱ (mQ</a:t>
                      </a:r>
                      <a:r>
                        <a:rPr lang="ru-RU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r>
                        <a:rPr lang="ru-RU" sz="16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Ⅱ-1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77122492"/>
                  </a:ext>
                </a:extLst>
              </a:tr>
              <a:tr h="353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Ⅱ-2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5548861"/>
                  </a:ext>
                </a:extLst>
              </a:tr>
              <a:tr h="3531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Стадия Ⅲ (Q</a:t>
                      </a:r>
                      <a:r>
                        <a:rPr lang="ru-RU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r>
                        <a:rPr lang="ru-RU" sz="16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Ⅲ-1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37715049"/>
                  </a:ext>
                </a:extLst>
              </a:tr>
              <a:tr h="353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Ⅲ-2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42930954"/>
                  </a:ext>
                </a:extLst>
              </a:tr>
              <a:tr h="500470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При расчетах температура плавления материала принималась равной температуре плавления вольфрама (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6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3695 K)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4847072"/>
                  </a:ext>
                </a:extLst>
              </a:tr>
              <a:tr h="500470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расчетах температура плавления материала принималась равной температуре плавления карбида вольфрама.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(T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3073 K)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0268528"/>
                  </a:ext>
                </a:extLst>
              </a:tr>
            </a:tbl>
          </a:graphicData>
        </a:graphic>
      </p:graphicFrame>
      <p:grpSp>
        <p:nvGrpSpPr>
          <p:cNvPr id="66" name="Группа 65"/>
          <p:cNvGrpSpPr/>
          <p:nvPr/>
        </p:nvGrpSpPr>
        <p:grpSpPr>
          <a:xfrm>
            <a:off x="10865958" y="6815681"/>
            <a:ext cx="7129872" cy="3498376"/>
            <a:chOff x="12147340" y="12680636"/>
            <a:chExt cx="4139603" cy="2406477"/>
          </a:xfrm>
        </p:grpSpPr>
        <p:pic>
          <p:nvPicPr>
            <p:cNvPr id="65" name="Рисунок 64" descr="C:\Users\elancev\YandexDisk\Учеба\WC-Co\Конференции\2020\8 Международная конференция Функциональные наноматериалы и высокочистые вещества\Безымянный.jpg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3100" y="12688083"/>
              <a:ext cx="3662045" cy="239903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" name="Группа 56"/>
            <p:cNvGrpSpPr/>
            <p:nvPr/>
          </p:nvGrpSpPr>
          <p:grpSpPr>
            <a:xfrm>
              <a:off x="12147340" y="12680636"/>
              <a:ext cx="4139603" cy="2203635"/>
              <a:chOff x="-69492" y="-8849"/>
              <a:chExt cx="4140056" cy="2204086"/>
            </a:xfrm>
          </p:grpSpPr>
          <p:sp>
            <p:nvSpPr>
              <p:cNvPr id="58" name="Надпись 14"/>
              <p:cNvSpPr txBox="1"/>
              <p:nvPr/>
            </p:nvSpPr>
            <p:spPr>
              <a:xfrm>
                <a:off x="1330527" y="1679622"/>
                <a:ext cx="1166083" cy="2190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Исходный порошок</a:t>
                </a:r>
              </a:p>
            </p:txBody>
          </p:sp>
          <p:sp>
            <p:nvSpPr>
              <p:cNvPr id="59" name="Надпись 15"/>
              <p:cNvSpPr txBox="1"/>
              <p:nvPr/>
            </p:nvSpPr>
            <p:spPr>
              <a:xfrm>
                <a:off x="1360479" y="1288255"/>
                <a:ext cx="892175" cy="2317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900℃</a:t>
                </a:r>
                <a:endParaRPr lang="ru-RU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Надпись 16"/>
              <p:cNvSpPr txBox="1"/>
              <p:nvPr/>
            </p:nvSpPr>
            <p:spPr>
              <a:xfrm>
                <a:off x="1311309" y="922656"/>
                <a:ext cx="990162" cy="2317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1000℃</a:t>
                </a:r>
                <a:endParaRPr lang="ru-RU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Надпись 17"/>
              <p:cNvSpPr txBox="1"/>
              <p:nvPr/>
            </p:nvSpPr>
            <p:spPr>
              <a:xfrm>
                <a:off x="1330527" y="540637"/>
                <a:ext cx="892175" cy="2317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1100℃</a:t>
                </a:r>
                <a:endParaRPr lang="ru-RU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Надпись 18"/>
              <p:cNvSpPr txBox="1"/>
              <p:nvPr/>
            </p:nvSpPr>
            <p:spPr>
              <a:xfrm>
                <a:off x="1320287" y="48138"/>
                <a:ext cx="932367" cy="2317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1200℃</a:t>
                </a:r>
                <a:endParaRPr lang="ru-RU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Надпись 19"/>
              <p:cNvSpPr txBox="1"/>
              <p:nvPr/>
            </p:nvSpPr>
            <p:spPr>
              <a:xfrm>
                <a:off x="3178389" y="1963462"/>
                <a:ext cx="892175" cy="2317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2Θ, </a:t>
                </a:r>
                <a:r>
                  <a:rPr lang="en-US" sz="1400" b="1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⸰</a:t>
                </a:r>
                <a:endParaRPr lang="ru-RU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Надпись 20"/>
              <p:cNvSpPr txBox="1"/>
              <p:nvPr/>
            </p:nvSpPr>
            <p:spPr>
              <a:xfrm>
                <a:off x="-69492" y="-8849"/>
                <a:ext cx="688312" cy="2110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I, </a:t>
                </a:r>
                <a:r>
                  <a:rPr lang="ru-RU" sz="1400" b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отн</a:t>
                </a:r>
                <a:r>
                  <a:rPr lang="ru-RU" sz="14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ед.</a:t>
                </a:r>
                <a:endParaRPr lang="ru-RU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1" name="Прямоугольник 70"/>
          <p:cNvSpPr/>
          <p:nvPr/>
        </p:nvSpPr>
        <p:spPr>
          <a:xfrm>
            <a:off x="17132187" y="8258511"/>
            <a:ext cx="4060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 спеченной при различных температурах керамики из порошка №7.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10928185" y="10438731"/>
            <a:ext cx="10111234" cy="2159789"/>
            <a:chOff x="10843766" y="16083026"/>
            <a:chExt cx="10111234" cy="2159789"/>
          </a:xfrm>
        </p:grpSpPr>
        <p:grpSp>
          <p:nvGrpSpPr>
            <p:cNvPr id="75" name="Группа 74"/>
            <p:cNvGrpSpPr/>
            <p:nvPr/>
          </p:nvGrpSpPr>
          <p:grpSpPr>
            <a:xfrm>
              <a:off x="10843766" y="16083026"/>
              <a:ext cx="2880360" cy="2159789"/>
              <a:chOff x="10843766" y="16083026"/>
              <a:chExt cx="2880360" cy="2159789"/>
            </a:xfrm>
          </p:grpSpPr>
          <p:pic>
            <p:nvPicPr>
              <p:cNvPr id="67" name="Рисунок 66" descr="D:\Nokhrin\статьи\Перспективные материалы-2020\Рабочее\Микроструктура_WC\6_#77_06.03.19-3\4_x2500.jpg"/>
              <p:cNvPicPr/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0843766" y="16083180"/>
                <a:ext cx="2880360" cy="2159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13291276" y="16083026"/>
                <a:ext cx="43285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(а)</a:t>
                </a:r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14053256" y="16083180"/>
              <a:ext cx="2879725" cy="2156460"/>
              <a:chOff x="14053256" y="16083180"/>
              <a:chExt cx="2879725" cy="2156460"/>
            </a:xfrm>
          </p:grpSpPr>
          <p:pic>
            <p:nvPicPr>
              <p:cNvPr id="68" name="Рисунок 67" descr="D:\Nokhrin\статьи\Перспективные материалы-2020\Рабочее\Микроструктура_WC\11_#39_07.03.19-3\3_x1000.jpg"/>
              <p:cNvPicPr/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4053256" y="16083180"/>
                <a:ext cx="2879725" cy="2156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16500131" y="16083180"/>
                <a:ext cx="43285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(б)</a:t>
                </a:r>
              </a:p>
            </p:txBody>
          </p:sp>
        </p:grpSp>
        <p:sp>
          <p:nvSpPr>
            <p:cNvPr id="74" name="Прямоугольник 73"/>
            <p:cNvSpPr/>
            <p:nvPr/>
          </p:nvSpPr>
          <p:spPr>
            <a:xfrm>
              <a:off x="17200448" y="16547842"/>
              <a:ext cx="37545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Результаты РЭМ спеченной керамики из порошка №3 (Группа Ⅰ) - (а); порошок №8 (Группа Ⅲ) - (б).</a:t>
              </a:r>
            </a:p>
          </p:txBody>
        </p:sp>
      </p:grpSp>
      <p:graphicFrame>
        <p:nvGraphicFramePr>
          <p:cNvPr id="78" name="Диаграмма 77"/>
          <p:cNvGraphicFramePr/>
          <p:nvPr>
            <p:extLst>
              <p:ext uri="{D42A27DB-BD31-4B8C-83A1-F6EECF244321}">
                <p14:modId xmlns:p14="http://schemas.microsoft.com/office/powerpoint/2010/main" val="3228388166"/>
              </p:ext>
            </p:extLst>
          </p:nvPr>
        </p:nvGraphicFramePr>
        <p:xfrm>
          <a:off x="10704313" y="3016288"/>
          <a:ext cx="5110156" cy="321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79" name="Диаграмма 78"/>
          <p:cNvGraphicFramePr/>
          <p:nvPr>
            <p:extLst>
              <p:ext uri="{D42A27DB-BD31-4B8C-83A1-F6EECF244321}">
                <p14:modId xmlns:p14="http://schemas.microsoft.com/office/powerpoint/2010/main" val="3636509982"/>
              </p:ext>
            </p:extLst>
          </p:nvPr>
        </p:nvGraphicFramePr>
        <p:xfrm>
          <a:off x="15983802" y="3012560"/>
          <a:ext cx="5112000" cy="321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81" name="Прямоугольник 80"/>
          <p:cNvSpPr/>
          <p:nvPr/>
        </p:nvSpPr>
        <p:spPr>
          <a:xfrm>
            <a:off x="10682512" y="6363137"/>
            <a:ext cx="10569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относительной плотности образцов от температуры нагрева: (а) - группа Ⅰ, (б) - группа.</a:t>
            </a:r>
          </a:p>
        </p:txBody>
      </p:sp>
      <p:graphicFrame>
        <p:nvGraphicFramePr>
          <p:cNvPr id="83" name="Диаграмма 82"/>
          <p:cNvGraphicFramePr/>
          <p:nvPr>
            <p:extLst>
              <p:ext uri="{D42A27DB-BD31-4B8C-83A1-F6EECF244321}">
                <p14:modId xmlns:p14="http://schemas.microsoft.com/office/powerpoint/2010/main" val="2190728846"/>
              </p:ext>
            </p:extLst>
          </p:nvPr>
        </p:nvGraphicFramePr>
        <p:xfrm>
          <a:off x="10819695" y="15426124"/>
          <a:ext cx="5112000" cy="39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84" name="Диаграмма 83"/>
          <p:cNvGraphicFramePr/>
          <p:nvPr>
            <p:extLst>
              <p:ext uri="{D42A27DB-BD31-4B8C-83A1-F6EECF244321}">
                <p14:modId xmlns:p14="http://schemas.microsoft.com/office/powerpoint/2010/main" val="3675411831"/>
              </p:ext>
            </p:extLst>
          </p:nvPr>
        </p:nvGraphicFramePr>
        <p:xfrm>
          <a:off x="16015782" y="15370321"/>
          <a:ext cx="5112000" cy="397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86" name="Таблица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939784"/>
              </p:ext>
            </p:extLst>
          </p:nvPr>
        </p:nvGraphicFramePr>
        <p:xfrm>
          <a:off x="11559809" y="19573427"/>
          <a:ext cx="8814981" cy="24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14981">
                  <a:extLst>
                    <a:ext uri="{9D8B030D-6E8A-4147-A177-3AD203B41FA5}">
                      <a16:colId xmlns:a16="http://schemas.microsoft.com/office/drawing/2014/main" xmlns="" val="24543537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Зависимости</a:t>
                      </a:r>
                      <a:r>
                        <a:rPr lang="ru-RU" sz="1600" b="0" spc="-1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ln(T</a:t>
                      </a:r>
                      <a:r>
                        <a:rPr lang="en-GB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</a:t>
                      </a: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ε/</a:t>
                      </a:r>
                      <a:r>
                        <a:rPr lang="en-GB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</a:t>
                      </a: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T)–T</a:t>
                      </a:r>
                      <a:r>
                        <a:rPr lang="en-US" sz="1600" b="0" spc="-1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/T 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600" b="0" spc="-1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нанопорошков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карбида вольфрама №</a:t>
                      </a: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1-6 (a) 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7-11 (b).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89446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0737326" y="12807273"/>
                <a:ext cx="10646300" cy="973536"/>
              </a:xfrm>
              <a:prstGeom prst="rect">
                <a:avLst/>
              </a:prstGeom>
              <a:solidFill>
                <a:srgbClr val="1381C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indent="18034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2000" b="0" spc="-1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Модель</a:t>
                </a:r>
                <a:r>
                  <a:rPr lang="ru-RU" sz="2000" b="0" spc="-10" baseline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Янга-</a:t>
                </a:r>
                <a:r>
                  <a:rPr lang="ru-RU" sz="2000" b="0" spc="-10" baseline="0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Катлера</a:t>
                </a:r>
                <a:r>
                  <a:rPr lang="ru-RU" sz="2000" b="0" spc="-10" baseline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Стадия </a:t>
                </a:r>
                <a:r>
                  <a:rPr lang="ru-RU" sz="2000" b="0" spc="-10" baseline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Ⅰ – Ⅱ.</a:t>
                </a:r>
                <a:endParaRPr lang="ru-RU" sz="2000" b="0" spc="-10" baseline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200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p>
                          <m: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ru-RU" sz="200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000" b="0" i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2,63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γΩ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ru-RU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  <m:r>
                            <m:rPr>
                              <m:nor/>
                            </m:rPr>
                            <a:rPr lang="ru-RU" sz="20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kT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2000" b="0" i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0,7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20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kT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ru-RU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sz="2000" b="0" i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i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sSup>
                            <m:sSupPr>
                              <m:ctrlPr>
                                <a:rPr lang="en-US" sz="200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0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00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en-US" sz="2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</m:den>
                      </m:f>
                      <m:sSup>
                        <m:sSupPr>
                          <m:ctrlPr>
                            <a:rPr lang="en-US" sz="200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0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0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den>
                          </m:f>
                          <m:r>
                            <a:rPr lang="en-US" sz="200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326" y="12807273"/>
                <a:ext cx="10646300" cy="9735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0737326" y="13966152"/>
                <a:ext cx="10646300" cy="1251689"/>
              </a:xfrm>
              <a:prstGeom prst="rect">
                <a:avLst/>
              </a:prstGeom>
              <a:solidFill>
                <a:srgbClr val="1381C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Модель диффузионного растворения пор. Стадия </a:t>
                </a:r>
                <a:r>
                  <a:rPr lang="ru-RU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Ⅲ.</a:t>
                </a:r>
              </a:p>
              <a:p>
                <a:pPr algn="ctr"/>
                <a:r>
                  <a:rPr lang="ru-RU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</a:t>
                </a:r>
                <a:r>
                  <a:rPr lang="ru-RU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</a:t>
                </a:r>
                <a:r>
                  <a:rPr lang="ru-RU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0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𝜌</m:t>
                        </m:r>
                        <m:sSub>
                          <m:sSubPr>
                            <m:ctrlPr>
                              <a:rPr lang="en-US" sz="200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en-US" sz="200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ru-RU" sz="2000" i="1" baseline="-250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ru-RU" sz="20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– </m:t>
                        </m:r>
                        <m:r>
                          <a:rPr lang="en-US" sz="20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ru-RU" sz="20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ru-RU" sz="20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ru-RU" sz="20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ru-RU" sz="20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ru-RU" sz="200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Ⅲ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r>
                          <m:rPr>
                            <m:nor/>
                          </m:rPr>
                          <a:rPr lang="en-US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ru-RU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ru-RU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</m:t>
                        </m:r>
                        <m:r>
                          <m:rPr>
                            <m:nor/>
                          </m:rPr>
                          <a:rPr lang="ru-RU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</m:t>
                        </m:r>
                        <m:r>
                          <m:rPr>
                            <m:nor/>
                          </m:rPr>
                          <a:rPr lang="en-US" sz="2000" baseline="-25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ru-RU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/(</m:t>
                        </m:r>
                        <m:r>
                          <m:rPr>
                            <m:nor/>
                          </m:rPr>
                          <a:rPr lang="en-US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</m:t>
                        </m:r>
                        <m:r>
                          <m:rPr>
                            <m:nor/>
                          </m:rPr>
                          <a:rPr lang="ru-RU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</m:t>
                        </m:r>
                        <m:r>
                          <m:rPr>
                            <m:nor/>
                          </m:rPr>
                          <a:rPr lang="en-US" sz="2000" baseline="-25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ru-RU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−1))</m:t>
                        </m:r>
                      </m:num>
                      <m:den>
                        <m:f>
                          <m:fPr>
                            <m:ctrlPr>
                              <a:rPr lang="en-US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endParaRPr lang="en-US" sz="20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ru-RU" sz="20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326" y="13966152"/>
                <a:ext cx="10646300" cy="125168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147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1462</Words>
  <Application>Microsoft Office PowerPoint</Application>
  <PresentationFormat>Произвольный</PresentationFormat>
  <Paragraphs>319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НИФТИ ННГУ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Ланцев</dc:creator>
  <cp:lastModifiedBy>venera</cp:lastModifiedBy>
  <cp:revision>21</cp:revision>
  <cp:lastPrinted>2020-10-04T19:16:57Z</cp:lastPrinted>
  <dcterms:created xsi:type="dcterms:W3CDTF">2020-10-04T17:04:23Z</dcterms:created>
  <dcterms:modified xsi:type="dcterms:W3CDTF">2021-10-07T04:26:30Z</dcterms:modified>
</cp:coreProperties>
</file>