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</p:sldIdLst>
  <p:sldSz cx="30600650" cy="43200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1404" y="-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7CC66-EA11-460B-A195-52DC5415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5081" y="7070108"/>
            <a:ext cx="22950488" cy="15040222"/>
          </a:xfrm>
        </p:spPr>
        <p:txBody>
          <a:bodyPr anchor="b"/>
          <a:lstStyle>
            <a:lvl1pPr algn="ctr">
              <a:defRPr sz="1505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95E1AD-9B72-40FB-BCCC-4C89D8656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5081" y="22690338"/>
            <a:ext cx="22950488" cy="10430151"/>
          </a:xfrm>
        </p:spPr>
        <p:txBody>
          <a:bodyPr/>
          <a:lstStyle>
            <a:lvl1pPr marL="0" indent="0" algn="ctr">
              <a:buNone/>
              <a:defRPr sz="6024"/>
            </a:lvl1pPr>
            <a:lvl2pPr marL="1147526" indent="0" algn="ctr">
              <a:buNone/>
              <a:defRPr sz="5020"/>
            </a:lvl2pPr>
            <a:lvl3pPr marL="2295053" indent="0" algn="ctr">
              <a:buNone/>
              <a:defRPr sz="4518"/>
            </a:lvl3pPr>
            <a:lvl4pPr marL="3442579" indent="0" algn="ctr">
              <a:buNone/>
              <a:defRPr sz="4016"/>
            </a:lvl4pPr>
            <a:lvl5pPr marL="4590105" indent="0" algn="ctr">
              <a:buNone/>
              <a:defRPr sz="4016"/>
            </a:lvl5pPr>
            <a:lvl6pPr marL="5737631" indent="0" algn="ctr">
              <a:buNone/>
              <a:defRPr sz="4016"/>
            </a:lvl6pPr>
            <a:lvl7pPr marL="6885158" indent="0" algn="ctr">
              <a:buNone/>
              <a:defRPr sz="4016"/>
            </a:lvl7pPr>
            <a:lvl8pPr marL="8032684" indent="0" algn="ctr">
              <a:buNone/>
              <a:defRPr sz="4016"/>
            </a:lvl8pPr>
            <a:lvl9pPr marL="9180210" indent="0" algn="ctr">
              <a:buNone/>
              <a:defRPr sz="4016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D6266-4DB6-4539-A713-06B7EAA8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F8B-74ED-4267-91EA-FC442D3AC0A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6A79D-F4FD-42A0-80BB-BFEC3F57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BE07F-92C3-4FC1-9F70-1E6D78AF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083F-4DD7-43A6-B72B-5090CA6D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7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5A9C9-D53E-4463-BF5C-05458266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EC21B2-21A0-43B7-B90D-71028C75B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77FD71-3F02-408E-93BE-362C3FBC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F8B-74ED-4267-91EA-FC442D3AC0A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60729-6D95-43F2-914A-E8CF7C7E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8A455C-2C47-45CE-9C86-04FBADE0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083F-4DD7-43A6-B72B-5090CA6D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0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525827-AB8E-4C77-AAC8-D477575B5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898590" y="2300034"/>
            <a:ext cx="6598265" cy="366105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23B1F5-A7A2-46DF-9C27-FF2761EEB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03795" y="2300034"/>
            <a:ext cx="19412287" cy="366105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0399E7-76D5-4DFD-A8FD-AF3BA10D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F8B-74ED-4267-91EA-FC442D3AC0A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5BCC1-CBB8-45C7-9FAD-F625AD92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A9FA42-BC8C-490A-AA06-DE7D7F05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083F-4DD7-43A6-B72B-5090CA6D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5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02B37-D7AA-4AEC-A2FC-43E00CC2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BC598-4F0F-47F4-9470-376039224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6B4A6-1771-4287-8E33-23AA9318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F8B-74ED-4267-91EA-FC442D3AC0A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E7300-ED63-4EF8-B6D1-6DF0E1F6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683EE-5CB4-4F81-A1A5-3AD456D2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083F-4DD7-43A6-B72B-5090CA6D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8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B764E-9EA5-405D-800F-A18BD243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857" y="10770165"/>
            <a:ext cx="26393061" cy="17970262"/>
          </a:xfrm>
        </p:spPr>
        <p:txBody>
          <a:bodyPr anchor="b"/>
          <a:lstStyle>
            <a:lvl1pPr>
              <a:defRPr sz="1505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2F897-520E-497A-AE0D-95D38BDE4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7857" y="28910433"/>
            <a:ext cx="26393061" cy="9450136"/>
          </a:xfrm>
        </p:spPr>
        <p:txBody>
          <a:bodyPr/>
          <a:lstStyle>
            <a:lvl1pPr marL="0" indent="0">
              <a:buNone/>
              <a:defRPr sz="6024">
                <a:solidFill>
                  <a:schemeClr val="tx1">
                    <a:tint val="75000"/>
                  </a:schemeClr>
                </a:solidFill>
              </a:defRPr>
            </a:lvl1pPr>
            <a:lvl2pPr marL="1147526" indent="0">
              <a:buNone/>
              <a:defRPr sz="5020">
                <a:solidFill>
                  <a:schemeClr val="tx1">
                    <a:tint val="75000"/>
                  </a:schemeClr>
                </a:solidFill>
              </a:defRPr>
            </a:lvl2pPr>
            <a:lvl3pPr marL="2295053" indent="0">
              <a:buNone/>
              <a:defRPr sz="4518">
                <a:solidFill>
                  <a:schemeClr val="tx1">
                    <a:tint val="75000"/>
                  </a:schemeClr>
                </a:solidFill>
              </a:defRPr>
            </a:lvl3pPr>
            <a:lvl4pPr marL="3442579" indent="0">
              <a:buNone/>
              <a:defRPr sz="4016">
                <a:solidFill>
                  <a:schemeClr val="tx1">
                    <a:tint val="75000"/>
                  </a:schemeClr>
                </a:solidFill>
              </a:defRPr>
            </a:lvl4pPr>
            <a:lvl5pPr marL="4590105" indent="0">
              <a:buNone/>
              <a:defRPr sz="4016">
                <a:solidFill>
                  <a:schemeClr val="tx1">
                    <a:tint val="75000"/>
                  </a:schemeClr>
                </a:solidFill>
              </a:defRPr>
            </a:lvl5pPr>
            <a:lvl6pPr marL="5737631" indent="0">
              <a:buNone/>
              <a:defRPr sz="4016">
                <a:solidFill>
                  <a:schemeClr val="tx1">
                    <a:tint val="75000"/>
                  </a:schemeClr>
                </a:solidFill>
              </a:defRPr>
            </a:lvl6pPr>
            <a:lvl7pPr marL="6885158" indent="0">
              <a:buNone/>
              <a:defRPr sz="4016">
                <a:solidFill>
                  <a:schemeClr val="tx1">
                    <a:tint val="75000"/>
                  </a:schemeClr>
                </a:solidFill>
              </a:defRPr>
            </a:lvl7pPr>
            <a:lvl8pPr marL="8032684" indent="0">
              <a:buNone/>
              <a:defRPr sz="4016">
                <a:solidFill>
                  <a:schemeClr val="tx1">
                    <a:tint val="75000"/>
                  </a:schemeClr>
                </a:solidFill>
              </a:defRPr>
            </a:lvl8pPr>
            <a:lvl9pPr marL="9180210" indent="0">
              <a:buNone/>
              <a:defRPr sz="4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5BE19-E9C2-47AB-9394-5049C36F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F8B-74ED-4267-91EA-FC442D3AC0A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CBD32C-C3A8-4080-8348-C1BDDE59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B06BF-8F0D-4D7C-B359-667EE72B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083F-4DD7-43A6-B72B-5090CA6D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2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FB8A1-8643-4A9C-85A3-6720FE52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E929E2-0901-4BCD-B4F3-6A8656F0B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3795" y="11500170"/>
            <a:ext cx="13005276" cy="274104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2C7764-4FAB-42E2-AE03-38C7181A3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91579" y="11500170"/>
            <a:ext cx="13005276" cy="274104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C6AA81-C3C3-4FB2-8F33-0AA60134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F8B-74ED-4267-91EA-FC442D3AC0A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F432F-6280-48D0-9344-E331132E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5C2EE7-C346-4ED6-A38F-C629B694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083F-4DD7-43A6-B72B-5090CA6D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5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D14FC-FC47-41AA-89B2-01AC5729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780" y="2300037"/>
            <a:ext cx="26393061" cy="8350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DB092-853B-4733-A60D-8368ABA2E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7782" y="10590160"/>
            <a:ext cx="12945508" cy="5190073"/>
          </a:xfrm>
        </p:spPr>
        <p:txBody>
          <a:bodyPr anchor="b"/>
          <a:lstStyle>
            <a:lvl1pPr marL="0" indent="0">
              <a:buNone/>
              <a:defRPr sz="6024" b="1"/>
            </a:lvl1pPr>
            <a:lvl2pPr marL="1147526" indent="0">
              <a:buNone/>
              <a:defRPr sz="5020" b="1"/>
            </a:lvl2pPr>
            <a:lvl3pPr marL="2295053" indent="0">
              <a:buNone/>
              <a:defRPr sz="4518" b="1"/>
            </a:lvl3pPr>
            <a:lvl4pPr marL="3442579" indent="0">
              <a:buNone/>
              <a:defRPr sz="4016" b="1"/>
            </a:lvl4pPr>
            <a:lvl5pPr marL="4590105" indent="0">
              <a:buNone/>
              <a:defRPr sz="4016" b="1"/>
            </a:lvl5pPr>
            <a:lvl6pPr marL="5737631" indent="0">
              <a:buNone/>
              <a:defRPr sz="4016" b="1"/>
            </a:lvl6pPr>
            <a:lvl7pPr marL="6885158" indent="0">
              <a:buNone/>
              <a:defRPr sz="4016" b="1"/>
            </a:lvl7pPr>
            <a:lvl8pPr marL="8032684" indent="0">
              <a:buNone/>
              <a:defRPr sz="4016" b="1"/>
            </a:lvl8pPr>
            <a:lvl9pPr marL="9180210" indent="0">
              <a:buNone/>
              <a:defRPr sz="40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EE7193-0635-44C8-A5F5-CC4AA8BAE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07782" y="15780233"/>
            <a:ext cx="12945508" cy="23210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B08088-19DA-42A4-9258-8D1469255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491579" y="10590160"/>
            <a:ext cx="13009262" cy="5190073"/>
          </a:xfrm>
        </p:spPr>
        <p:txBody>
          <a:bodyPr anchor="b"/>
          <a:lstStyle>
            <a:lvl1pPr marL="0" indent="0">
              <a:buNone/>
              <a:defRPr sz="6024" b="1"/>
            </a:lvl1pPr>
            <a:lvl2pPr marL="1147526" indent="0">
              <a:buNone/>
              <a:defRPr sz="5020" b="1"/>
            </a:lvl2pPr>
            <a:lvl3pPr marL="2295053" indent="0">
              <a:buNone/>
              <a:defRPr sz="4518" b="1"/>
            </a:lvl3pPr>
            <a:lvl4pPr marL="3442579" indent="0">
              <a:buNone/>
              <a:defRPr sz="4016" b="1"/>
            </a:lvl4pPr>
            <a:lvl5pPr marL="4590105" indent="0">
              <a:buNone/>
              <a:defRPr sz="4016" b="1"/>
            </a:lvl5pPr>
            <a:lvl6pPr marL="5737631" indent="0">
              <a:buNone/>
              <a:defRPr sz="4016" b="1"/>
            </a:lvl6pPr>
            <a:lvl7pPr marL="6885158" indent="0">
              <a:buNone/>
              <a:defRPr sz="4016" b="1"/>
            </a:lvl7pPr>
            <a:lvl8pPr marL="8032684" indent="0">
              <a:buNone/>
              <a:defRPr sz="4016" b="1"/>
            </a:lvl8pPr>
            <a:lvl9pPr marL="9180210" indent="0">
              <a:buNone/>
              <a:defRPr sz="40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B8A8A2-1E28-40BD-9258-BD091DEB7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491579" y="15780233"/>
            <a:ext cx="13009262" cy="23210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F84C89-B4CB-427D-9306-3276EC97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F8B-74ED-4267-91EA-FC442D3AC0A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BC8CC3-3BCD-42E7-993F-03A54EA1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2FB886-70AC-41CE-9E52-526C65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083F-4DD7-43A6-B72B-5090CA6D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87CB7-0EDE-4654-888A-E88489E7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B73B0F-678A-4C83-8791-2CB825C2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F8B-74ED-4267-91EA-FC442D3AC0A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654661-1458-494D-A6B9-BFB864F2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D44915-55FC-4A9F-A22A-7660B65E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083F-4DD7-43A6-B72B-5090CA6D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8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18E913-102B-4FE7-9D88-A86BD44D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F8B-74ED-4267-91EA-FC442D3AC0A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5E36C4-242C-495C-90C1-B034F6B7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8876D-7AA6-47E9-9C84-C918EE51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083F-4DD7-43A6-B72B-5090CA6D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F6AD7-DE7B-4F73-891F-3EC46E7B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782" y="2880042"/>
            <a:ext cx="9869505" cy="10080149"/>
          </a:xfrm>
        </p:spPr>
        <p:txBody>
          <a:bodyPr anchor="b"/>
          <a:lstStyle>
            <a:lvl1pPr>
              <a:defRPr sz="803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7474FA-9D6D-4017-81E6-B1B6F81F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9262" y="6220095"/>
            <a:ext cx="15491579" cy="30700453"/>
          </a:xfrm>
        </p:spPr>
        <p:txBody>
          <a:bodyPr/>
          <a:lstStyle>
            <a:lvl1pPr>
              <a:defRPr sz="8032"/>
            </a:lvl1pPr>
            <a:lvl2pPr>
              <a:defRPr sz="7028"/>
            </a:lvl2pPr>
            <a:lvl3pPr>
              <a:defRPr sz="6024"/>
            </a:lvl3pPr>
            <a:lvl4pPr>
              <a:defRPr sz="5020"/>
            </a:lvl4pPr>
            <a:lvl5pPr>
              <a:defRPr sz="5020"/>
            </a:lvl5pPr>
            <a:lvl6pPr>
              <a:defRPr sz="5020"/>
            </a:lvl6pPr>
            <a:lvl7pPr>
              <a:defRPr sz="5020"/>
            </a:lvl7pPr>
            <a:lvl8pPr>
              <a:defRPr sz="5020"/>
            </a:lvl8pPr>
            <a:lvl9pPr>
              <a:defRPr sz="50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7B9224-BA33-487A-A10C-AC90404C9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7782" y="12960191"/>
            <a:ext cx="9869505" cy="24010358"/>
          </a:xfrm>
        </p:spPr>
        <p:txBody>
          <a:bodyPr/>
          <a:lstStyle>
            <a:lvl1pPr marL="0" indent="0">
              <a:buNone/>
              <a:defRPr sz="4016"/>
            </a:lvl1pPr>
            <a:lvl2pPr marL="1147526" indent="0">
              <a:buNone/>
              <a:defRPr sz="3514"/>
            </a:lvl2pPr>
            <a:lvl3pPr marL="2295053" indent="0">
              <a:buNone/>
              <a:defRPr sz="3012"/>
            </a:lvl3pPr>
            <a:lvl4pPr marL="3442579" indent="0">
              <a:buNone/>
              <a:defRPr sz="2510"/>
            </a:lvl4pPr>
            <a:lvl5pPr marL="4590105" indent="0">
              <a:buNone/>
              <a:defRPr sz="2510"/>
            </a:lvl5pPr>
            <a:lvl6pPr marL="5737631" indent="0">
              <a:buNone/>
              <a:defRPr sz="2510"/>
            </a:lvl6pPr>
            <a:lvl7pPr marL="6885158" indent="0">
              <a:buNone/>
              <a:defRPr sz="2510"/>
            </a:lvl7pPr>
            <a:lvl8pPr marL="8032684" indent="0">
              <a:buNone/>
              <a:defRPr sz="2510"/>
            </a:lvl8pPr>
            <a:lvl9pPr marL="9180210" indent="0">
              <a:buNone/>
              <a:defRPr sz="251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51050-3B25-4B31-BFAF-077F5202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F8B-74ED-4267-91EA-FC442D3AC0A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BB22A7-BD96-4394-94EE-74334234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60352C-DA5B-4218-BA3E-8D024DE9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083F-4DD7-43A6-B72B-5090CA6D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1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C2FAC-6896-477C-85C3-7C6BCF03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782" y="2880042"/>
            <a:ext cx="9869505" cy="10080149"/>
          </a:xfrm>
        </p:spPr>
        <p:txBody>
          <a:bodyPr anchor="b"/>
          <a:lstStyle>
            <a:lvl1pPr>
              <a:defRPr sz="803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6AA4E8-261B-46EB-8B31-DD52C9325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009262" y="6220095"/>
            <a:ext cx="15491579" cy="30700453"/>
          </a:xfrm>
        </p:spPr>
        <p:txBody>
          <a:bodyPr/>
          <a:lstStyle>
            <a:lvl1pPr marL="0" indent="0">
              <a:buNone/>
              <a:defRPr sz="8032"/>
            </a:lvl1pPr>
            <a:lvl2pPr marL="1147526" indent="0">
              <a:buNone/>
              <a:defRPr sz="7028"/>
            </a:lvl2pPr>
            <a:lvl3pPr marL="2295053" indent="0">
              <a:buNone/>
              <a:defRPr sz="6024"/>
            </a:lvl3pPr>
            <a:lvl4pPr marL="3442579" indent="0">
              <a:buNone/>
              <a:defRPr sz="5020"/>
            </a:lvl4pPr>
            <a:lvl5pPr marL="4590105" indent="0">
              <a:buNone/>
              <a:defRPr sz="5020"/>
            </a:lvl5pPr>
            <a:lvl6pPr marL="5737631" indent="0">
              <a:buNone/>
              <a:defRPr sz="5020"/>
            </a:lvl6pPr>
            <a:lvl7pPr marL="6885158" indent="0">
              <a:buNone/>
              <a:defRPr sz="5020"/>
            </a:lvl7pPr>
            <a:lvl8pPr marL="8032684" indent="0">
              <a:buNone/>
              <a:defRPr sz="5020"/>
            </a:lvl8pPr>
            <a:lvl9pPr marL="9180210" indent="0">
              <a:buNone/>
              <a:defRPr sz="502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B1C825-43A9-4B3E-8C48-F8753149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7782" y="12960191"/>
            <a:ext cx="9869505" cy="24010358"/>
          </a:xfrm>
        </p:spPr>
        <p:txBody>
          <a:bodyPr/>
          <a:lstStyle>
            <a:lvl1pPr marL="0" indent="0">
              <a:buNone/>
              <a:defRPr sz="4016"/>
            </a:lvl1pPr>
            <a:lvl2pPr marL="1147526" indent="0">
              <a:buNone/>
              <a:defRPr sz="3514"/>
            </a:lvl2pPr>
            <a:lvl3pPr marL="2295053" indent="0">
              <a:buNone/>
              <a:defRPr sz="3012"/>
            </a:lvl3pPr>
            <a:lvl4pPr marL="3442579" indent="0">
              <a:buNone/>
              <a:defRPr sz="2510"/>
            </a:lvl4pPr>
            <a:lvl5pPr marL="4590105" indent="0">
              <a:buNone/>
              <a:defRPr sz="2510"/>
            </a:lvl5pPr>
            <a:lvl6pPr marL="5737631" indent="0">
              <a:buNone/>
              <a:defRPr sz="2510"/>
            </a:lvl6pPr>
            <a:lvl7pPr marL="6885158" indent="0">
              <a:buNone/>
              <a:defRPr sz="2510"/>
            </a:lvl7pPr>
            <a:lvl8pPr marL="8032684" indent="0">
              <a:buNone/>
              <a:defRPr sz="2510"/>
            </a:lvl8pPr>
            <a:lvl9pPr marL="9180210" indent="0">
              <a:buNone/>
              <a:defRPr sz="251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468C08-09F7-4BA8-A062-CD64BFA2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F8B-74ED-4267-91EA-FC442D3AC0A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67DC14-EF84-4086-9A9B-D3967C08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9D7B8B-EFFF-4F67-9AE7-2DE3B1D6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083F-4DD7-43A6-B72B-5090CA6D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8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AAEAB-9496-479F-9727-2DFB201F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795" y="2300037"/>
            <a:ext cx="26393061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207BFF-4AAF-4C79-BFCB-3D7369E6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3795" y="11500170"/>
            <a:ext cx="26393061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B7D32A-71E8-43E6-ABF7-6AD0ACF5F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03795" y="40040594"/>
            <a:ext cx="688514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FFF8B-74ED-4267-91EA-FC442D3AC0A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E5012-4606-4736-B802-87F8CBD05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36466" y="40040594"/>
            <a:ext cx="10327719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9B6D4-3DDC-412A-8C8F-86CA0B726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11709" y="40040594"/>
            <a:ext cx="688514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083F-4DD7-43A6-B72B-5090CA6DD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2295053" rtl="0" eaLnBrk="1" latinLnBrk="0" hangingPunct="1">
        <a:lnSpc>
          <a:spcPct val="90000"/>
        </a:lnSpc>
        <a:spcBef>
          <a:spcPct val="0"/>
        </a:spcBef>
        <a:buNone/>
        <a:defRPr sz="110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3763" indent="-573763" algn="l" defTabSz="2295053" rtl="0" eaLnBrk="1" latinLnBrk="0" hangingPunct="1">
        <a:lnSpc>
          <a:spcPct val="90000"/>
        </a:lnSpc>
        <a:spcBef>
          <a:spcPts val="2510"/>
        </a:spcBef>
        <a:buFont typeface="Arial" panose="020B0604020202020204" pitchFamily="34" charset="0"/>
        <a:buChar char="•"/>
        <a:defRPr sz="7028" kern="1200">
          <a:solidFill>
            <a:schemeClr val="tx1"/>
          </a:solidFill>
          <a:latin typeface="+mn-lt"/>
          <a:ea typeface="+mn-ea"/>
          <a:cs typeface="+mn-cs"/>
        </a:defRPr>
      </a:lvl1pPr>
      <a:lvl2pPr marL="1721289" indent="-573763" algn="l" defTabSz="2295053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2pPr>
      <a:lvl3pPr marL="2868816" indent="-573763" algn="l" defTabSz="2295053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5020" kern="1200">
          <a:solidFill>
            <a:schemeClr val="tx1"/>
          </a:solidFill>
          <a:latin typeface="+mn-lt"/>
          <a:ea typeface="+mn-ea"/>
          <a:cs typeface="+mn-cs"/>
        </a:defRPr>
      </a:lvl3pPr>
      <a:lvl4pPr marL="4016342" indent="-573763" algn="l" defTabSz="2295053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4pPr>
      <a:lvl5pPr marL="5163868" indent="-573763" algn="l" defTabSz="2295053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5pPr>
      <a:lvl6pPr marL="6311395" indent="-573763" algn="l" defTabSz="2295053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6pPr>
      <a:lvl7pPr marL="7458921" indent="-573763" algn="l" defTabSz="2295053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7pPr>
      <a:lvl8pPr marL="8606447" indent="-573763" algn="l" defTabSz="2295053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8pPr>
      <a:lvl9pPr marL="9753973" indent="-573763" algn="l" defTabSz="2295053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295053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1pPr>
      <a:lvl2pPr marL="1147526" algn="l" defTabSz="2295053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2pPr>
      <a:lvl3pPr marL="2295053" algn="l" defTabSz="2295053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3pPr>
      <a:lvl4pPr marL="3442579" algn="l" defTabSz="2295053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4pPr>
      <a:lvl5pPr marL="4590105" algn="l" defTabSz="2295053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5pPr>
      <a:lvl6pPr marL="5737631" algn="l" defTabSz="2295053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6pPr>
      <a:lvl7pPr marL="6885158" algn="l" defTabSz="2295053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7pPr>
      <a:lvl8pPr marL="8032684" algn="l" defTabSz="2295053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8pPr>
      <a:lvl9pPr marL="9180210" algn="l" defTabSz="2295053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12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tiff"/><Relationship Id="rId5" Type="http://schemas.openxmlformats.org/officeDocument/2006/relationships/image" Target="../media/image4.jpeg"/><Relationship Id="rId15" Type="http://schemas.openxmlformats.org/officeDocument/2006/relationships/image" Target="../media/image14.tiff"/><Relationship Id="rId10" Type="http://schemas.openxmlformats.org/officeDocument/2006/relationships/image" Target="../media/image9.jpeg"/><Relationship Id="rId4" Type="http://schemas.openxmlformats.org/officeDocument/2006/relationships/image" Target="../media/image3.tiff"/><Relationship Id="rId9" Type="http://schemas.openxmlformats.org/officeDocument/2006/relationships/image" Target="../media/image8.jpeg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42E95-7107-4501-8CE5-5203AB58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3674"/>
            <a:ext cx="30600650" cy="29493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5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СВОЙСТВА СПЛАВОВ Al-4Zn-4Mg-4Cu-Zr-Y(</a:t>
            </a:r>
            <a:r>
              <a:rPr lang="ru-RU" sz="5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ru-RU" sz="5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5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М.В. Главатских*, Л.Е. Горлов, А.В. Поздняков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b="1" i="1" dirty="0">
                <a:latin typeface="Times New Roman" panose="02020603050405020304" pitchFamily="18" charset="0"/>
              </a:rPr>
              <a:t>*</a:t>
            </a:r>
            <a:r>
              <a:rPr lang="ru-RU" altLang="ru-RU" sz="4000" b="1" i="1" dirty="0">
                <a:latin typeface="Times New Roman" panose="02020603050405020304" pitchFamily="18" charset="0"/>
              </a:rPr>
              <a:t>(</a:t>
            </a:r>
            <a:r>
              <a:rPr lang="en-US" altLang="ru-RU" sz="4000" b="1" i="1" dirty="0" err="1">
                <a:latin typeface="Times New Roman" panose="02020603050405020304" pitchFamily="18" charset="0"/>
              </a:rPr>
              <a:t>glavatskih</a:t>
            </a:r>
            <a:r>
              <a:rPr lang="ru-RU" altLang="ru-RU" sz="4000" b="1" i="1" dirty="0">
                <a:latin typeface="Times New Roman" panose="02020603050405020304" pitchFamily="18" charset="0"/>
              </a:rPr>
              <a:t>@</a:t>
            </a:r>
            <a:r>
              <a:rPr lang="en-US" altLang="ru-RU" sz="4000" b="1" i="1" dirty="0" err="1">
                <a:latin typeface="Times New Roman" panose="02020603050405020304" pitchFamily="18" charset="0"/>
              </a:rPr>
              <a:t>yandex</a:t>
            </a:r>
            <a:r>
              <a:rPr lang="ru-RU" altLang="ru-RU" sz="4000" b="1" i="1" dirty="0">
                <a:latin typeface="Times New Roman" panose="02020603050405020304" pitchFamily="18" charset="0"/>
              </a:rPr>
              <a:t>.ru</a:t>
            </a:r>
            <a:r>
              <a:rPr lang="ru-RU" altLang="ru-RU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br>
              <a:rPr lang="ru-RU" altLang="ru-RU" sz="4000" dirty="0">
                <a:solidFill>
                  <a:srgbClr val="000000"/>
                </a:solidFill>
              </a:rPr>
            </a:br>
            <a:r>
              <a:rPr lang="ru-RU" altLang="ru-RU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г. Москва , </a:t>
            </a:r>
            <a:r>
              <a:rPr lang="ru-RU" altLang="ru-RU" sz="4000" b="1" i="1" dirty="0">
                <a:latin typeface="Times New Roman" panose="02020603050405020304" pitchFamily="18" charset="0"/>
              </a:rPr>
              <a:t>Национальный исследовательский технологический университет «МИСиС»</a:t>
            </a:r>
            <a:r>
              <a:rPr lang="ru-RU" altLang="ru-RU" sz="4000" dirty="0">
                <a:solidFill>
                  <a:srgbClr val="000000"/>
                </a:solidFill>
              </a:rPr>
              <a:t> </a:t>
            </a:r>
            <a:br>
              <a:rPr lang="ru-RU" altLang="ru-RU" sz="1000" dirty="0">
                <a:solidFill>
                  <a:srgbClr val="000000"/>
                </a:solidFill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7E55A-05BB-41CE-9C74-C0ACA1A58B48}"/>
              </a:ext>
            </a:extLst>
          </p:cNvPr>
          <p:cNvSpPr txBox="1"/>
          <p:nvPr/>
        </p:nvSpPr>
        <p:spPr>
          <a:xfrm>
            <a:off x="915463" y="17497638"/>
            <a:ext cx="211186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унок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Микроструктура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слитков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сплавов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AlZnMgCuMnTi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(а),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AlZnMgCuMnTiY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(б) и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AlZnMgCuMnTiEr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(в) и распределение легирующих элементов между фазами в выделенной области (СЭМ)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ED2D64-ADE7-4C47-9264-619AA74FBDD0}"/>
              </a:ext>
            </a:extLst>
          </p:cNvPr>
          <p:cNvSpPr txBox="1"/>
          <p:nvPr/>
        </p:nvSpPr>
        <p:spPr>
          <a:xfrm>
            <a:off x="17169041" y="32903411"/>
            <a:ext cx="12926426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Выводы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Методами термодинамических расчетов, расчетного и экспериментального определения показателя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горячеломкости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световой и сканирующей электронной микроскопий, рентгенофазового анализа, дифференциальной сканирующей калориметрии, измерений твердости и испытаний на одноосное растяжение и длительную прочность и электрохимической коррозии исследованы микроструктура, фазовый состав, старение и определен комплекс характеристик эксплуатационных свойств новых литейных сплавов системы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Zn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Mg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легированных иттрием или эрбием. Показано, что иттрий или эрбий приводят к снижению показателя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горячеломкости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улучшению коррозионной стойкости и незначительному снижению характеристик прочности до 200°С. Улучшению технологичности при литье способствует увеличение доли эвтектики и  модифицирование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зеренной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структуры при легировании иттрием или эрбием.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Иттрий и эрбий содержащие фазы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(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Er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и Al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Er после гомогенизации не претерпевают изменений в морфологии, сохраняя форму разветвленных кристаллов, в результате чего сплавы имеют низкую пластичность до 200°С. После растяжения при 250°С во всех сплавах удлинение существенно выше, а уровень предела текучести примерно одинаков и составляет 217-222 МПа. Т.е. легирование иттрием или эрбием обеспечивает меньшее разупрочнение при повышении температуры. Сплавы, легированные иттрием или эрбием, имеют существенно большую коррозионную стойкость.</a:t>
            </a:r>
            <a:endParaRPr lang="ru-RU" sz="2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49580" algn="just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3F1243-349E-4E4A-9A6B-046846D7CA23}"/>
              </a:ext>
            </a:extLst>
          </p:cNvPr>
          <p:cNvSpPr txBox="1"/>
          <p:nvPr/>
        </p:nvSpPr>
        <p:spPr>
          <a:xfrm>
            <a:off x="13117999" y="41943570"/>
            <a:ext cx="267800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выполнено за счет гранта Российского научного фонда (проект № 22-79-10142).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0AF19B-F172-4A03-8BB8-380A5B295B01}"/>
              </a:ext>
            </a:extLst>
          </p:cNvPr>
          <p:cNvSpPr txBox="1"/>
          <p:nvPr/>
        </p:nvSpPr>
        <p:spPr>
          <a:xfrm>
            <a:off x="336102" y="5652053"/>
            <a:ext cx="176249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Материал и цель работы: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исследование направлено на оптимизацию состава новых композиций системы Al-Zn-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-Y(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целью создания новых высокотехнологичных и жаропрочных литейных алюминиевых сплавов. В данном направлении проведен детальный анализ структуры и свойств сплавов Al-4Zn-4Mg-4Cu-0,2Zr при дополнительном легировании иттрием или эрбием.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12F98F-FBB8-A2A4-859A-883E1CDFD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8433" y="13131978"/>
            <a:ext cx="7005507" cy="50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7BE7FAF-E24E-666A-29C3-30A5657B5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0891" y="5410039"/>
            <a:ext cx="5665627" cy="513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1269C18-413A-1837-1940-7BB65E5D9F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0954" y="5283020"/>
            <a:ext cx="5327485" cy="533521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7CBDF72-094E-1A99-91F6-3C19A86F52AF}"/>
              </a:ext>
            </a:extLst>
          </p:cNvPr>
          <p:cNvSpPr txBox="1"/>
          <p:nvPr/>
        </p:nvSpPr>
        <p:spPr>
          <a:xfrm>
            <a:off x="-1382257" y="2702663"/>
            <a:ext cx="3164680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1810" indent="396240" algn="just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Исследованы микроструктура, фазовый состав, процесс старения и определен комплекс характеристик эксплуатационных свойств новых литейных сплавов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-0,2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легированных иттрием или эрбием. Показано, что иттрий или эрбий приводят к снижению показателя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горячеломкости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улучшению коррозионной стойкости и незначительному снижению характеристик прочности до 200°С. Улучшенная технологичность при литье обеспечена увеличением доли эвтектики и модифицированием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зеренной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структуры при легировании иттрием или эрбием.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Иттрий и эрбий содержащие фазы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Al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после гомогенизации при 465°С сохраняют форму разветвленных кристаллов, в результате чего сплавы имеют низкую пластичность до 200°С. После растяжения при 250°С во всех сплавах удлинение существенно повышается, а уровень предела текучести примерно одинаков и составляет 217-222 МПа. Легирование иттрием или эрбием обеспечивает меньшее разупрочнение при повышении температуры испытания и существенно большую коррозионную стойкость в условиях электрохимической коррозии.</a:t>
            </a:r>
            <a:endParaRPr lang="ru-RU" sz="2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B7900D-2DE7-8ECB-861F-BFE8981EA0D3}"/>
              </a:ext>
            </a:extLst>
          </p:cNvPr>
          <p:cNvSpPr txBox="1"/>
          <p:nvPr/>
        </p:nvSpPr>
        <p:spPr>
          <a:xfrm>
            <a:off x="336102" y="7367991"/>
            <a:ext cx="176249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Основываясь на ранее проведенных исследованиях, содержание цинка и магния снижено до 4%, а меди повышено с 2,5 до 4%. Базовый сплав также легирован 0,2%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модифицирован 0,1%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согласно ТД расчетам (рисунок 1а). В процессе неравновесной кристаллизации базового сплава Al4Zn4Mg4Cu образуются последовательно фазы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CuMg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AlZnMgCu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MgZn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(рисунок 1б), в результате неравновесный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солидус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снижается и составляет 475°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(рисунок 1б и таблица 1).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2C0D1F-B106-10FF-E5EA-0158E906109D}"/>
              </a:ext>
            </a:extLst>
          </p:cNvPr>
          <p:cNvSpPr txBox="1"/>
          <p:nvPr/>
        </p:nvSpPr>
        <p:spPr>
          <a:xfrm>
            <a:off x="16828854" y="10613011"/>
            <a:ext cx="12976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indent="396240" algn="ctr">
              <a:spcBef>
                <a:spcPts val="1200"/>
              </a:spcBef>
              <a:spcAft>
                <a:spcPts val="300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1. </a:t>
            </a:r>
            <a:r>
              <a:rPr lang="ru-RU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Политермический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разрез системы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-0,15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-0,15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-0,1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-(0-0,4)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(а) и кривая неравновесной кристаллизации (пунктирная линия – равновесная кривая) для сплава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-0,15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-0,15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-0,1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-0,2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endParaRPr lang="ru-RU" sz="12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3C1E1960-BBCC-C620-69A5-7696FA1EB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88071"/>
              </p:ext>
            </p:extLst>
          </p:nvPr>
        </p:nvGraphicFramePr>
        <p:xfrm>
          <a:off x="387285" y="10305537"/>
          <a:ext cx="16105248" cy="1076539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446523">
                  <a:extLst>
                    <a:ext uri="{9D8B030D-6E8A-4147-A177-3AD203B41FA5}">
                      <a16:colId xmlns:a16="http://schemas.microsoft.com/office/drawing/2014/main" val="4292399741"/>
                    </a:ext>
                  </a:extLst>
                </a:gridCol>
                <a:gridCol w="2016377">
                  <a:extLst>
                    <a:ext uri="{9D8B030D-6E8A-4147-A177-3AD203B41FA5}">
                      <a16:colId xmlns:a16="http://schemas.microsoft.com/office/drawing/2014/main" val="3919916751"/>
                    </a:ext>
                  </a:extLst>
                </a:gridCol>
                <a:gridCol w="2016377">
                  <a:extLst>
                    <a:ext uri="{9D8B030D-6E8A-4147-A177-3AD203B41FA5}">
                      <a16:colId xmlns:a16="http://schemas.microsoft.com/office/drawing/2014/main" val="1308783644"/>
                    </a:ext>
                  </a:extLst>
                </a:gridCol>
                <a:gridCol w="2016377">
                  <a:extLst>
                    <a:ext uri="{9D8B030D-6E8A-4147-A177-3AD203B41FA5}">
                      <a16:colId xmlns:a16="http://schemas.microsoft.com/office/drawing/2014/main" val="829698817"/>
                    </a:ext>
                  </a:extLst>
                </a:gridCol>
                <a:gridCol w="2016377">
                  <a:extLst>
                    <a:ext uri="{9D8B030D-6E8A-4147-A177-3AD203B41FA5}">
                      <a16:colId xmlns:a16="http://schemas.microsoft.com/office/drawing/2014/main" val="2972691660"/>
                    </a:ext>
                  </a:extLst>
                </a:gridCol>
                <a:gridCol w="2016377">
                  <a:extLst>
                    <a:ext uri="{9D8B030D-6E8A-4147-A177-3AD203B41FA5}">
                      <a16:colId xmlns:a16="http://schemas.microsoft.com/office/drawing/2014/main" val="2486555140"/>
                    </a:ext>
                  </a:extLst>
                </a:gridCol>
                <a:gridCol w="2576840">
                  <a:extLst>
                    <a:ext uri="{9D8B030D-6E8A-4147-A177-3AD203B41FA5}">
                      <a16:colId xmlns:a16="http://schemas.microsoft.com/office/drawing/2014/main" val="1571729510"/>
                    </a:ext>
                  </a:extLst>
                </a:gridCol>
              </a:tblGrid>
              <a:tr h="50462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Сплав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en-US" sz="2000" b="1" baseline="-25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лик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°С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295053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Tсол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°С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295053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T65%, °С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295053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Tнс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°С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295053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ЭИК, °С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295053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ПГрасч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мм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5626742"/>
                  </a:ext>
                </a:extLst>
              </a:tr>
              <a:tr h="57191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Al4Zn4Mg4Cu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773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295053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497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295053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573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295053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475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295053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2295053" rtl="0" eaLnBrk="1" latinLnBrk="0" hangingPunct="1">
                        <a:lnSpc>
                          <a:spcPts val="1300"/>
                        </a:lnSpc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12,5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4882376"/>
                  </a:ext>
                </a:extLst>
              </a:tr>
            </a:tbl>
          </a:graphicData>
        </a:graphic>
      </p:graphicFrame>
      <p:sp>
        <p:nvSpPr>
          <p:cNvPr id="44" name="Rectangle 1">
            <a:extLst>
              <a:ext uri="{FF2B5EF4-FFF2-40B4-BE49-F238E27FC236}">
                <a16:creationId xmlns:a16="http://schemas.microsoft.com/office/drawing/2014/main" id="{1E5A8322-C5DB-3E32-39AA-3F5D51F15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99815" y="9888142"/>
            <a:ext cx="1674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1. Расчетные критические температуры и расчетные значения ЭИК и ПГ для сплава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</a:t>
            </a:r>
            <a:r>
              <a:rPr kumimoji="0" lang="ru-RU" altLang="zh-CN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Zn</a:t>
            </a:r>
            <a:r>
              <a:rPr kumimoji="0" lang="ru-RU" altLang="zh-CN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Mg</a:t>
            </a:r>
            <a:r>
              <a:rPr kumimoji="0" lang="ru-RU" altLang="zh-CN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</a:t>
            </a:r>
            <a:endParaRPr kumimoji="0" lang="en-US" altLang="zh-CN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78E3ED-143D-6F4B-CB39-2030FF5E2473}"/>
              </a:ext>
            </a:extLst>
          </p:cNvPr>
          <p:cNvSpPr txBox="1"/>
          <p:nvPr/>
        </p:nvSpPr>
        <p:spPr>
          <a:xfrm>
            <a:off x="259334" y="11482395"/>
            <a:ext cx="29801155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Согласно картам распределения легирующих элементов между фазами (рисунок 2а) и рентгенограмме (рисунок 3) в слитке сплава Al4Zn4Mg4Cu помимо алюминиевого раствора присутствуют фазы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составе эвтектики, отдельные включения фазы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8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фазы богатой железом - 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Фазовый состав достаточно хорошо согласуется с результатами термодинамических расчетов (рисунок 1). При введении иттрия в сплаве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CuY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дополнительно кристаллизуются фазы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(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8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(рисунок 2б), соответствующие пики отмечены на рентгенограмме (рисунок 3). В сплаве с эрбием кристаллизуется фаза Al</a:t>
            </a:r>
            <a:r>
              <a:rPr lang="ru-RU" sz="28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Er, а также обнаружено наличие отдельных более светлых включений фазы Al</a:t>
            </a:r>
            <a:r>
              <a:rPr lang="ru-RU" sz="28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(рисунок 2в), что 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очередь подтверждено рентгенограммой (рисунок 3). 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endParaRPr lang="ru-RU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91D4962-4149-8561-0267-B838E3BCB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92" y="13869207"/>
            <a:ext cx="7225238" cy="357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CB60494-6707-6DB3-0B5E-8DFA651664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0598" y="13845502"/>
            <a:ext cx="7201270" cy="35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F7BBB4B-E5D7-333B-BF32-88A8EB47EB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65833" y="13932018"/>
            <a:ext cx="7201271" cy="358486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A6CDB68-F1BC-0A20-DD52-014C15B152CA}"/>
              </a:ext>
            </a:extLst>
          </p:cNvPr>
          <p:cNvSpPr txBox="1"/>
          <p:nvPr/>
        </p:nvSpPr>
        <p:spPr>
          <a:xfrm>
            <a:off x="373271" y="18500360"/>
            <a:ext cx="294106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Температура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солидуса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всех сплавах составляет 477°С (рисунок 4). Два первых пика на кривых нагрева соответствуют плавлению фаз S и T, далее при температурах примерно 520-530°С плавятся фазы Al3Fe и Mg2Si, а для сплавов Al4Zn4Mg4CuY и Al4Zn4Mg4CuEr следующие пики до 600°С со-ответствуют плавлению фаз с иттрием или эрбием.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53EB94-1966-BC2B-B86A-2529EBA960A1}"/>
              </a:ext>
            </a:extLst>
          </p:cNvPr>
          <p:cNvSpPr txBox="1"/>
          <p:nvPr/>
        </p:nvSpPr>
        <p:spPr>
          <a:xfrm>
            <a:off x="20692486" y="17659791"/>
            <a:ext cx="9943566" cy="879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algn="ctr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3. Рентгенограммы слитков сплавов Al4Zn4Mg4Cu,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CuY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</a:t>
            </a:r>
            <a:endParaRPr lang="ru-RU" sz="12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4960708-F70B-EF50-025F-B049E1408A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2481" y="19538292"/>
            <a:ext cx="5101894" cy="387113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7AD335C-6951-8E2D-5E47-4BA8B6B324FC}"/>
              </a:ext>
            </a:extLst>
          </p:cNvPr>
          <p:cNvSpPr txBox="1"/>
          <p:nvPr/>
        </p:nvSpPr>
        <p:spPr>
          <a:xfrm>
            <a:off x="-631539" y="23398492"/>
            <a:ext cx="7784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algn="ctr">
              <a:spcBef>
                <a:spcPts val="1200"/>
              </a:spcBef>
              <a:spcAft>
                <a:spcPts val="300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4. ДСК кривые нагрева слитков сплавов Al4Zn4Mg4Cu,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CuY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</a:t>
            </a:r>
            <a:endParaRPr lang="ru-RU" sz="12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0B8470-4398-47BA-A31F-5A0794D822FB}"/>
              </a:ext>
            </a:extLst>
          </p:cNvPr>
          <p:cNvSpPr txBox="1"/>
          <p:nvPr/>
        </p:nvSpPr>
        <p:spPr>
          <a:xfrm>
            <a:off x="8437757" y="19518929"/>
            <a:ext cx="13321545" cy="7455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23850" algn="just">
              <a:spcBef>
                <a:spcPts val="1200"/>
              </a:spcBef>
              <a:spcAft>
                <a:spcPts val="3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 соответствие с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солидусом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сплавы гомогенизировали при 465°С. Микроструктурные исследования (рисунок 5) подтверждают результаты расчетов. Основная избыточная фаза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в слитке (рисунок 2а) трансформируется в фазу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подвергаясь при этом фрагментации,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сфероидизации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и росту с 1 мкм (рисунок 2а) до 2-3 мкм (рисунок 5в) после 6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часовгомогенизации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Параллельно с гомогенизацией протекает </a:t>
            </a:r>
            <a:r>
              <a:rPr lang="ru-RU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гетерогенизация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образованием </a:t>
            </a:r>
            <a:r>
              <a:rPr lang="ru-RU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дисперсоидов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выделения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которых модно различить в матрице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(рисунок 5). 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 сплавах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Mg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(рисунок 6) и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Mg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CuEr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(рисунок 7) растворение неравновесного избытка фаз кристаллизационного происхождения T, S и Mg2Si приводит к насыщению твердого раствора также после 6 часов гомогенизации. В сплаве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Mg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фаза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кристаллизационного происхождения трансформируется в фазу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а в сплаве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Mg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CuEr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частицы обогащены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Mg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т.е.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фаза сохраняется в структуре (рисунок 7). Иттрий и эрбий содержащие фазы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)11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Er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 Al3Er после гомогенизации не претерпевают изменений в морфологии, сохраняя форму разветвленных кристаллов (рисунки 6,7). В матрице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также отмечено наличие дисперсных светлых включений, которые должны соответствовать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дисперсоидам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и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 </a:t>
            </a:r>
          </a:p>
        </p:txBody>
      </p:sp>
      <p:pic>
        <p:nvPicPr>
          <p:cNvPr id="1024" name="Рисунок 1023">
            <a:extLst>
              <a:ext uri="{FF2B5EF4-FFF2-40B4-BE49-F238E27FC236}">
                <a16:creationId xmlns:a16="http://schemas.microsoft.com/office/drawing/2014/main" id="{B815C522-24E4-4E3A-6652-2D856E39A2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49" y="24072088"/>
            <a:ext cx="7035881" cy="267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Рисунок 1024">
            <a:extLst>
              <a:ext uri="{FF2B5EF4-FFF2-40B4-BE49-F238E27FC236}">
                <a16:creationId xmlns:a16="http://schemas.microsoft.com/office/drawing/2014/main" id="{973EF5D4-77B4-EF96-590A-648B596D49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1839" y="19478650"/>
            <a:ext cx="7686221" cy="2904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Рисунок 1037">
            <a:extLst>
              <a:ext uri="{FF2B5EF4-FFF2-40B4-BE49-F238E27FC236}">
                <a16:creationId xmlns:a16="http://schemas.microsoft.com/office/drawing/2014/main" id="{3E1095F5-49D4-5E2F-A34C-9772B63CDD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1839" y="23209500"/>
            <a:ext cx="7762735" cy="293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TextBox 1039">
            <a:extLst>
              <a:ext uri="{FF2B5EF4-FFF2-40B4-BE49-F238E27FC236}">
                <a16:creationId xmlns:a16="http://schemas.microsoft.com/office/drawing/2014/main" id="{C343E6B5-21D0-49A5-FB88-A34A8E8DAC60}"/>
              </a:ext>
            </a:extLst>
          </p:cNvPr>
          <p:cNvSpPr txBox="1"/>
          <p:nvPr/>
        </p:nvSpPr>
        <p:spPr>
          <a:xfrm>
            <a:off x="-1094142" y="26701218"/>
            <a:ext cx="9174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algn="ctr">
              <a:spcBef>
                <a:spcPts val="1200"/>
              </a:spcBef>
              <a:spcAft>
                <a:spcPts val="300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 5 -  Микроструктура сплава Al4Zn4Mg4Cu после гомогенизации при 465°С в течение 1 (а), 3 (б) и 6 часов (в) (СЭМ)</a:t>
            </a:r>
            <a:endParaRPr lang="ru-RU" sz="12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978197AB-A804-031F-E9BF-46F7F397A497}"/>
              </a:ext>
            </a:extLst>
          </p:cNvPr>
          <p:cNvSpPr txBox="1"/>
          <p:nvPr/>
        </p:nvSpPr>
        <p:spPr>
          <a:xfrm>
            <a:off x="425100" y="27310572"/>
            <a:ext cx="294696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После 6 часов гомогенизации при 465°С и закалки сплавы старили при 120, 150 и 180°С. Старение при 120°С в течение 100 ч приводит к достижению максимальной твердости 185-186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HV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для сплавов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Zn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Mg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CuY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и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Zn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Mg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CuEr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обеспечивая упрочнение в 85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HV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большее чем в сплаве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Zn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Mg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При увеличении температуры старения до 150°С пик твердости сдвигается к 10-16 часам. При этом упрочнение в сплаве без добавок в 83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HV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перекрывает упрочнение в сплавах с иттрием или эрбием, которое составляет 63-66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HV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(рисунок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б). При этом уровень твердости во всех сплавах примерно одинаков и составляет 163-172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HV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Поскольку одной из задач исследования является улучшение свойств при повышенных температурах, то старение должно быть проведено при максимально высокой температуре. После 3 часов старения при 180°С были определены характеристики механических свойств на растяжение при комнатной и повышенной температурах и длительная 100-часовая прочность (таблица 2). </a:t>
            </a:r>
          </a:p>
        </p:txBody>
      </p:sp>
      <p:pic>
        <p:nvPicPr>
          <p:cNvPr id="1043" name="Рисунок 1042">
            <a:extLst>
              <a:ext uri="{FF2B5EF4-FFF2-40B4-BE49-F238E27FC236}">
                <a16:creationId xmlns:a16="http://schemas.microsoft.com/office/drawing/2014/main" id="{279AAA13-76CB-9036-CB74-1308401CFB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70" y="29906330"/>
            <a:ext cx="5033208" cy="376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Рисунок 1043">
            <a:extLst>
              <a:ext uri="{FF2B5EF4-FFF2-40B4-BE49-F238E27FC236}">
                <a16:creationId xmlns:a16="http://schemas.microsoft.com/office/drawing/2014/main" id="{0CBF5E2A-7996-8F7D-EBEE-5EC6AC5820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589" y="29811024"/>
            <a:ext cx="5032800" cy="383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Рисунок 1044">
            <a:extLst>
              <a:ext uri="{FF2B5EF4-FFF2-40B4-BE49-F238E27FC236}">
                <a16:creationId xmlns:a16="http://schemas.microsoft.com/office/drawing/2014/main" id="{36B4B5F2-5D80-A60F-08FD-3FBE2D61A3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4078" y="29932322"/>
            <a:ext cx="5032800" cy="376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TextBox 1046">
            <a:extLst>
              <a:ext uri="{FF2B5EF4-FFF2-40B4-BE49-F238E27FC236}">
                <a16:creationId xmlns:a16="http://schemas.microsoft.com/office/drawing/2014/main" id="{223D56FF-8F74-DDAD-C821-66EEDC46687E}"/>
              </a:ext>
            </a:extLst>
          </p:cNvPr>
          <p:cNvSpPr txBox="1"/>
          <p:nvPr/>
        </p:nvSpPr>
        <p:spPr>
          <a:xfrm>
            <a:off x="-734059" y="33749150"/>
            <a:ext cx="15774253" cy="463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algn="ctr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Зависимости твердости от времени старения при температурах 120 (а), 150 (б) и 180°С (в)</a:t>
            </a:r>
            <a:endParaRPr lang="ru-RU" sz="12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" name="Rectangle 5">
            <a:extLst>
              <a:ext uri="{FF2B5EF4-FFF2-40B4-BE49-F238E27FC236}">
                <a16:creationId xmlns:a16="http://schemas.microsoft.com/office/drawing/2014/main" id="{4C7ADFF8-780B-6E85-7F29-83E29843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4750" y="29626499"/>
            <a:ext cx="133678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96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96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Таблица 2 - Характеристики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механических свойств на растяжение при разных температурах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9E5429C7-443C-F8E7-CA4D-766D3B4D1B5A}"/>
              </a:ext>
            </a:extLst>
          </p:cNvPr>
          <p:cNvSpPr txBox="1"/>
          <p:nvPr/>
        </p:nvSpPr>
        <p:spPr>
          <a:xfrm>
            <a:off x="-1312332" y="34268972"/>
            <a:ext cx="180970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indent="396240" algn="just">
              <a:spcBef>
                <a:spcPts val="1200"/>
              </a:spcBef>
              <a:spcAft>
                <a:spcPts val="300"/>
              </a:spcAft>
            </a:pP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испытаний на электрохимическую коррозию сплав без добавок существенно уступает сплавам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CuY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(рисунок 9 и таблица 3). Пик зависимости для сплавов с иттрием и эрбием смещается в сторону меньшего тока большего потенциала. С использованием аппроксимации </a:t>
            </a:r>
            <a:r>
              <a:rPr lang="ru-RU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Тафеля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определен ток коррозии, который для сплавов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CuY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существенно ниже (таблица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Чем меньше ток коррозии, тем выше коррозионная стойкость сплава. Положительное влияние эрбия на коррозионную стойкость отмечали ранее.</a:t>
            </a:r>
            <a:endParaRPr lang="ru-RU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2" name="Рисунок 1051">
            <a:extLst>
              <a:ext uri="{FF2B5EF4-FFF2-40B4-BE49-F238E27FC236}">
                <a16:creationId xmlns:a16="http://schemas.microsoft.com/office/drawing/2014/main" id="{26FBF539-3C27-2527-C51A-26D96E0BED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67" y="37084023"/>
            <a:ext cx="5642705" cy="4421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TextBox 1053">
            <a:extLst>
              <a:ext uri="{FF2B5EF4-FFF2-40B4-BE49-F238E27FC236}">
                <a16:creationId xmlns:a16="http://schemas.microsoft.com/office/drawing/2014/main" id="{B7EDA151-8805-F335-AA83-F388FDD27372}"/>
              </a:ext>
            </a:extLst>
          </p:cNvPr>
          <p:cNvSpPr txBox="1"/>
          <p:nvPr/>
        </p:nvSpPr>
        <p:spPr>
          <a:xfrm>
            <a:off x="-734059" y="41711279"/>
            <a:ext cx="6940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algn="ctr">
              <a:spcBef>
                <a:spcPts val="1200"/>
              </a:spcBef>
              <a:spcAft>
                <a:spcPts val="300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9. Зависимости потенциала от логарифма плотности тока для сплавов Al4Zn4Mg4Cu,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CuY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</a:t>
            </a:r>
            <a:endParaRPr lang="ru-RU" sz="12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55" name="Таблица 1054">
            <a:extLst>
              <a:ext uri="{FF2B5EF4-FFF2-40B4-BE49-F238E27FC236}">
                <a16:creationId xmlns:a16="http://schemas.microsoft.com/office/drawing/2014/main" id="{10E4C441-6E20-F8A3-164F-D0E273458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09867"/>
              </p:ext>
            </p:extLst>
          </p:nvPr>
        </p:nvGraphicFramePr>
        <p:xfrm>
          <a:off x="6968396" y="37736802"/>
          <a:ext cx="9558500" cy="27434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28499">
                  <a:extLst>
                    <a:ext uri="{9D8B030D-6E8A-4147-A177-3AD203B41FA5}">
                      <a16:colId xmlns:a16="http://schemas.microsoft.com/office/drawing/2014/main" val="761520060"/>
                    </a:ext>
                  </a:extLst>
                </a:gridCol>
                <a:gridCol w="1970963">
                  <a:extLst>
                    <a:ext uri="{9D8B030D-6E8A-4147-A177-3AD203B41FA5}">
                      <a16:colId xmlns:a16="http://schemas.microsoft.com/office/drawing/2014/main" val="3376101397"/>
                    </a:ext>
                  </a:extLst>
                </a:gridCol>
                <a:gridCol w="2359038">
                  <a:extLst>
                    <a:ext uri="{9D8B030D-6E8A-4147-A177-3AD203B41FA5}">
                      <a16:colId xmlns:a16="http://schemas.microsoft.com/office/drawing/2014/main" val="1403775898"/>
                    </a:ext>
                  </a:extLst>
                </a:gridCol>
              </a:tblGrid>
              <a:tr h="8082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2400" dirty="0">
                          <a:effectLst/>
                        </a:rPr>
                        <a:t>Сплав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r>
                        <a:rPr lang="ru-RU" sz="2400" baseline="-25000">
                          <a:effectLst/>
                        </a:rPr>
                        <a:t>кор</a:t>
                      </a:r>
                      <a:r>
                        <a:rPr lang="ru-RU" sz="2400">
                          <a:effectLst/>
                        </a:rPr>
                        <a:t>, В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400">
                          <a:effectLst/>
                        </a:rPr>
                        <a:t>I</a:t>
                      </a:r>
                      <a:r>
                        <a:rPr lang="ru-RU" sz="2400" baseline="-25000">
                          <a:effectLst/>
                        </a:rPr>
                        <a:t>кор</a:t>
                      </a:r>
                      <a:r>
                        <a:rPr lang="ru-RU" sz="2400">
                          <a:effectLst/>
                        </a:rPr>
                        <a:t>, мкА/см</a:t>
                      </a:r>
                      <a:r>
                        <a:rPr lang="ru-RU" sz="2400" baseline="30000">
                          <a:effectLst/>
                        </a:rPr>
                        <a:t>2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240505"/>
                  </a:ext>
                </a:extLst>
              </a:tr>
              <a:tr h="96759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400">
                          <a:effectLst/>
                        </a:rPr>
                        <a:t>Al</a:t>
                      </a:r>
                      <a:r>
                        <a:rPr lang="ru-RU" sz="2400">
                          <a:effectLst/>
                        </a:rPr>
                        <a:t>4</a:t>
                      </a:r>
                      <a:r>
                        <a:rPr lang="en-US" sz="2400">
                          <a:effectLst/>
                        </a:rPr>
                        <a:t>Zn</a:t>
                      </a:r>
                      <a:r>
                        <a:rPr lang="ru-RU" sz="2400">
                          <a:effectLst/>
                        </a:rPr>
                        <a:t>4</a:t>
                      </a:r>
                      <a:r>
                        <a:rPr lang="en-US" sz="2400">
                          <a:effectLst/>
                        </a:rPr>
                        <a:t>Mg</a:t>
                      </a:r>
                      <a:r>
                        <a:rPr lang="ru-RU" sz="2400">
                          <a:effectLst/>
                        </a:rPr>
                        <a:t>4</a:t>
                      </a:r>
                      <a:r>
                        <a:rPr lang="en-US" sz="2400">
                          <a:effectLst/>
                        </a:rPr>
                        <a:t>Cu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2400">
                          <a:effectLst/>
                        </a:rPr>
                        <a:t>-0,7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2400">
                          <a:effectLst/>
                        </a:rPr>
                        <a:t>8,2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2328661"/>
                  </a:ext>
                </a:extLst>
              </a:tr>
              <a:tr h="96759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400">
                          <a:effectLst/>
                        </a:rPr>
                        <a:t>Al4Zn4Mg4CuY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2400">
                          <a:effectLst/>
                        </a:rPr>
                        <a:t>-0,73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2400" dirty="0">
                          <a:effectLst/>
                        </a:rPr>
                        <a:t>6,2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48414"/>
                  </a:ext>
                </a:extLst>
              </a:tr>
            </a:tbl>
          </a:graphicData>
        </a:graphic>
      </p:graphicFrame>
      <p:sp>
        <p:nvSpPr>
          <p:cNvPr id="1056" name="Rectangle 6">
            <a:extLst>
              <a:ext uri="{FF2B5EF4-FFF2-40B4-BE49-F238E27FC236}">
                <a16:creationId xmlns:a16="http://schemas.microsoft.com/office/drawing/2014/main" id="{A330106B-1ECB-EC5E-4263-0AFC81E2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549" y="37308976"/>
            <a:ext cx="79950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7. Значения электрохимического потенциала и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тока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коррозии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7D49D-59B9-97B9-275B-528DD21F4835}"/>
              </a:ext>
            </a:extLst>
          </p:cNvPr>
          <p:cNvSpPr txBox="1"/>
          <p:nvPr/>
        </p:nvSpPr>
        <p:spPr>
          <a:xfrm>
            <a:off x="20334755" y="22408803"/>
            <a:ext cx="9795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algn="ctr">
              <a:spcBef>
                <a:spcPts val="1200"/>
              </a:spcBef>
              <a:spcAft>
                <a:spcPts val="300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 6 -  Микроструктура сплава Al4Zn4Mg4Cu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после гомогенизации при 465°С в течение 1 (а), 3 (б) и 6 часов (в) (СЭМ)</a:t>
            </a:r>
            <a:endParaRPr lang="ru-RU" sz="12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D9E0F-A0FD-BF55-0DFC-4B8FD60989FE}"/>
              </a:ext>
            </a:extLst>
          </p:cNvPr>
          <p:cNvSpPr txBox="1"/>
          <p:nvPr/>
        </p:nvSpPr>
        <p:spPr>
          <a:xfrm>
            <a:off x="20428307" y="26137220"/>
            <a:ext cx="9724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algn="ctr">
              <a:spcBef>
                <a:spcPts val="1200"/>
              </a:spcBef>
              <a:spcAft>
                <a:spcPts val="300"/>
              </a:spcAft>
            </a:pP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Микроструктура сплава Al4Zn4Mg4Cu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после гомогенизации при 465°С в течение 1 (а), 3 (б) и 6 часов (в) (СЭМ)</a:t>
            </a:r>
            <a:endParaRPr lang="ru-RU" sz="12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F33D019A-BDFC-ED32-D35A-17CFE65FC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095787"/>
              </p:ext>
            </p:extLst>
          </p:nvPr>
        </p:nvGraphicFramePr>
        <p:xfrm>
          <a:off x="17251639" y="30178520"/>
          <a:ext cx="12532301" cy="26597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04722">
                  <a:extLst>
                    <a:ext uri="{9D8B030D-6E8A-4147-A177-3AD203B41FA5}">
                      <a16:colId xmlns:a16="http://schemas.microsoft.com/office/drawing/2014/main" val="4008442784"/>
                    </a:ext>
                  </a:extLst>
                </a:gridCol>
                <a:gridCol w="1126740">
                  <a:extLst>
                    <a:ext uri="{9D8B030D-6E8A-4147-A177-3AD203B41FA5}">
                      <a16:colId xmlns:a16="http://schemas.microsoft.com/office/drawing/2014/main" val="3394827498"/>
                    </a:ext>
                  </a:extLst>
                </a:gridCol>
                <a:gridCol w="1150927">
                  <a:extLst>
                    <a:ext uri="{9D8B030D-6E8A-4147-A177-3AD203B41FA5}">
                      <a16:colId xmlns:a16="http://schemas.microsoft.com/office/drawing/2014/main" val="4092583028"/>
                    </a:ext>
                  </a:extLst>
                </a:gridCol>
                <a:gridCol w="959106">
                  <a:extLst>
                    <a:ext uri="{9D8B030D-6E8A-4147-A177-3AD203B41FA5}">
                      <a16:colId xmlns:a16="http://schemas.microsoft.com/office/drawing/2014/main" val="2438658064"/>
                    </a:ext>
                  </a:extLst>
                </a:gridCol>
                <a:gridCol w="1214864">
                  <a:extLst>
                    <a:ext uri="{9D8B030D-6E8A-4147-A177-3AD203B41FA5}">
                      <a16:colId xmlns:a16="http://schemas.microsoft.com/office/drawing/2014/main" val="2965286277"/>
                    </a:ext>
                  </a:extLst>
                </a:gridCol>
                <a:gridCol w="1262821">
                  <a:extLst>
                    <a:ext uri="{9D8B030D-6E8A-4147-A177-3AD203B41FA5}">
                      <a16:colId xmlns:a16="http://schemas.microsoft.com/office/drawing/2014/main" val="2505254666"/>
                    </a:ext>
                  </a:extLst>
                </a:gridCol>
                <a:gridCol w="831225">
                  <a:extLst>
                    <a:ext uri="{9D8B030D-6E8A-4147-A177-3AD203B41FA5}">
                      <a16:colId xmlns:a16="http://schemas.microsoft.com/office/drawing/2014/main" val="3935514665"/>
                    </a:ext>
                  </a:extLst>
                </a:gridCol>
                <a:gridCol w="1342746">
                  <a:extLst>
                    <a:ext uri="{9D8B030D-6E8A-4147-A177-3AD203B41FA5}">
                      <a16:colId xmlns:a16="http://schemas.microsoft.com/office/drawing/2014/main" val="4057286729"/>
                    </a:ext>
                  </a:extLst>
                </a:gridCol>
                <a:gridCol w="1118957">
                  <a:extLst>
                    <a:ext uri="{9D8B030D-6E8A-4147-A177-3AD203B41FA5}">
                      <a16:colId xmlns:a16="http://schemas.microsoft.com/office/drawing/2014/main" val="3662190475"/>
                    </a:ext>
                  </a:extLst>
                </a:gridCol>
                <a:gridCol w="1220193">
                  <a:extLst>
                    <a:ext uri="{9D8B030D-6E8A-4147-A177-3AD203B41FA5}">
                      <a16:colId xmlns:a16="http://schemas.microsoft.com/office/drawing/2014/main" val="788146096"/>
                    </a:ext>
                  </a:extLst>
                </a:gridCol>
              </a:tblGrid>
              <a:tr h="460347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Сплав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20°С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200°С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250°С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37920"/>
                  </a:ext>
                </a:extLst>
              </a:tr>
              <a:tr h="555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</a:t>
                      </a:r>
                      <a:r>
                        <a:rPr lang="ru-RU" sz="2000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</a:t>
                      </a: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,МПа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</a:t>
                      </a:r>
                      <a:r>
                        <a:rPr lang="ru-RU" sz="2000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МПа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δ</a:t>
                      </a:r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</a:t>
                      </a:r>
                      <a:r>
                        <a:rPr lang="ru-RU" sz="2000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</a:t>
                      </a: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,МПа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</a:t>
                      </a:r>
                      <a:r>
                        <a:rPr lang="ru-RU" sz="2000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МПа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δ</a:t>
                      </a:r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</a:t>
                      </a:r>
                      <a:r>
                        <a:rPr lang="ru-RU" sz="2000" baseline="-25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</a:t>
                      </a:r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,МПа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</a:t>
                      </a:r>
                      <a:r>
                        <a:rPr lang="ru-RU" sz="2000" baseline="-25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МПа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δ</a:t>
                      </a:r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,%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2687759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Al4Zn4Mg4Cu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339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354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247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4093159"/>
                  </a:ext>
                </a:extLst>
              </a:tr>
              <a:tr h="5412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Al4Zn4Mg4CuY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472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477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316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217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1979393"/>
                  </a:ext>
                </a:extLst>
              </a:tr>
              <a:tr h="55111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Al4Zn4Mg4CuEr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427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339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0844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767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1769</Words>
  <Application>Microsoft Office PowerPoint</Application>
  <PresentationFormat>Произвольный</PresentationFormat>
  <Paragraphs>91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Palatino Linotype</vt:lpstr>
      <vt:lpstr>Tahoma</vt:lpstr>
      <vt:lpstr>Times New Roman</vt:lpstr>
      <vt:lpstr>Тема Office</vt:lpstr>
      <vt:lpstr>СТРУКТУРА И СВОЙСТВА СПЛАВОВ Al-4Zn-4Mg-4Cu-Zr-Y(Er)  М.В. Главатских*, Л.Е. Горлов, А.В. Поздняков. *(glavatskih@yandex.ru) г. Москва , Национальный исследовательский технологический университет «МИСиС»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 СВОЙСТВА ЛИСТОВ СПЛАВОВ  Al-Zn-Mg-Cu-Zr-Y(Er) ЛЕГИРОВАННЫХ МАРГАНЦЕМ М.В. Главатских, Р.Ю. Барков, М.Г. Хомутов, А.В. Поздняков НИТУ «МИСиС», 119049 Москва, Ленинский пр. 4</dc:title>
  <dc:creator>Mari</dc:creator>
  <cp:lastModifiedBy>Поздняков Андрей Владимирович</cp:lastModifiedBy>
  <cp:revision>22</cp:revision>
  <dcterms:created xsi:type="dcterms:W3CDTF">2022-09-19T07:41:37Z</dcterms:created>
  <dcterms:modified xsi:type="dcterms:W3CDTF">2023-09-18T09:11:38Z</dcterms:modified>
</cp:coreProperties>
</file>